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90" r:id="rId2"/>
    <p:sldId id="293" r:id="rId3"/>
    <p:sldId id="291" r:id="rId4"/>
    <p:sldId id="324" r:id="rId5"/>
    <p:sldId id="296" r:id="rId6"/>
    <p:sldId id="325" r:id="rId7"/>
    <p:sldId id="332" r:id="rId8"/>
    <p:sldId id="257" r:id="rId9"/>
    <p:sldId id="258" r:id="rId10"/>
    <p:sldId id="334" r:id="rId11"/>
    <p:sldId id="333" r:id="rId12"/>
    <p:sldId id="287" r:id="rId13"/>
    <p:sldId id="31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7ED8"/>
    <a:srgbClr val="9F5FCF"/>
    <a:srgbClr val="9751CB"/>
    <a:srgbClr val="E0441A"/>
    <a:srgbClr val="12037D"/>
    <a:srgbClr val="EB45C7"/>
    <a:srgbClr val="C89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1" autoAdjust="0"/>
    <p:restoredTop sz="94660"/>
  </p:normalViewPr>
  <p:slideViewPr>
    <p:cSldViewPr snapToGrid="0">
      <p:cViewPr>
        <p:scale>
          <a:sx n="90" d="100"/>
          <a:sy n="90" d="100"/>
        </p:scale>
        <p:origin x="3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a Torres" userId="5ba33d130f1851f2" providerId="LiveId" clId="{19F92FFB-FBA0-4763-B296-C41F5A090F3A}"/>
    <pc:docChg chg="undo custSel addSld delSld modSld sldOrd">
      <pc:chgData name="Lorena Torres" userId="5ba33d130f1851f2" providerId="LiveId" clId="{19F92FFB-FBA0-4763-B296-C41F5A090F3A}" dt="2024-04-30T22:49:01.329" v="888" actId="1076"/>
      <pc:docMkLst>
        <pc:docMk/>
      </pc:docMkLst>
      <pc:sldChg chg="modSp add mod ord">
        <pc:chgData name="Lorena Torres" userId="5ba33d130f1851f2" providerId="LiveId" clId="{19F92FFB-FBA0-4763-B296-C41F5A090F3A}" dt="2024-04-30T20:55:32.682" v="755" actId="20577"/>
        <pc:sldMkLst>
          <pc:docMk/>
          <pc:sldMk cId="3351635442" sldId="257"/>
        </pc:sldMkLst>
        <pc:spChg chg="mod">
          <ac:chgData name="Lorena Torres" userId="5ba33d130f1851f2" providerId="LiveId" clId="{19F92FFB-FBA0-4763-B296-C41F5A090F3A}" dt="2024-04-30T20:55:32.682" v="755" actId="20577"/>
          <ac:spMkLst>
            <pc:docMk/>
            <pc:sldMk cId="3351635442" sldId="257"/>
            <ac:spMk id="4" creationId="{00000000-0000-0000-0000-000000000000}"/>
          </ac:spMkLst>
        </pc:spChg>
        <pc:spChg chg="mod">
          <ac:chgData name="Lorena Torres" userId="5ba33d130f1851f2" providerId="LiveId" clId="{19F92FFB-FBA0-4763-B296-C41F5A090F3A}" dt="2024-04-30T20:55:14.485" v="752" actId="14100"/>
          <ac:spMkLst>
            <pc:docMk/>
            <pc:sldMk cId="3351635442" sldId="257"/>
            <ac:spMk id="33" creationId="{00000000-0000-0000-0000-000000000000}"/>
          </ac:spMkLst>
        </pc:spChg>
      </pc:sldChg>
      <pc:sldChg chg="addSp modSp add mod ord">
        <pc:chgData name="Lorena Torres" userId="5ba33d130f1851f2" providerId="LiveId" clId="{19F92FFB-FBA0-4763-B296-C41F5A090F3A}" dt="2024-04-30T20:58:06.766" v="873" actId="1076"/>
        <pc:sldMkLst>
          <pc:docMk/>
          <pc:sldMk cId="282750647" sldId="258"/>
        </pc:sldMkLst>
        <pc:spChg chg="add mod">
          <ac:chgData name="Lorena Torres" userId="5ba33d130f1851f2" providerId="LiveId" clId="{19F92FFB-FBA0-4763-B296-C41F5A090F3A}" dt="2024-04-30T20:57:13.346" v="819" actId="20577"/>
          <ac:spMkLst>
            <pc:docMk/>
            <pc:sldMk cId="282750647" sldId="258"/>
            <ac:spMk id="2" creationId="{8576EDE1-F25F-E438-EC0B-2D23780FC81F}"/>
          </ac:spMkLst>
        </pc:spChg>
        <pc:spChg chg="mod">
          <ac:chgData name="Lorena Torres" userId="5ba33d130f1851f2" providerId="LiveId" clId="{19F92FFB-FBA0-4763-B296-C41F5A090F3A}" dt="2024-04-30T20:56:18.748" v="758" actId="1076"/>
          <ac:spMkLst>
            <pc:docMk/>
            <pc:sldMk cId="282750647" sldId="258"/>
            <ac:spMk id="23" creationId="{2DC07581-BD3D-8900-1DAE-91AA8BD96CC3}"/>
          </ac:spMkLst>
        </pc:spChg>
        <pc:spChg chg="mod">
          <ac:chgData name="Lorena Torres" userId="5ba33d130f1851f2" providerId="LiveId" clId="{19F92FFB-FBA0-4763-B296-C41F5A090F3A}" dt="2024-04-30T20:56:07.248" v="757" actId="1076"/>
          <ac:spMkLst>
            <pc:docMk/>
            <pc:sldMk cId="282750647" sldId="258"/>
            <ac:spMk id="24" creationId="{BD2D2036-17B9-FA00-82B2-2039161CFC57}"/>
          </ac:spMkLst>
        </pc:spChg>
        <pc:spChg chg="mod">
          <ac:chgData name="Lorena Torres" userId="5ba33d130f1851f2" providerId="LiveId" clId="{19F92FFB-FBA0-4763-B296-C41F5A090F3A}" dt="2024-04-30T20:58:06.766" v="873" actId="1076"/>
          <ac:spMkLst>
            <pc:docMk/>
            <pc:sldMk cId="282750647" sldId="258"/>
            <ac:spMk id="32" creationId="{00000000-0000-0000-0000-000000000000}"/>
          </ac:spMkLst>
        </pc:spChg>
        <pc:picChg chg="mod">
          <ac:chgData name="Lorena Torres" userId="5ba33d130f1851f2" providerId="LiveId" clId="{19F92FFB-FBA0-4763-B296-C41F5A090F3A}" dt="2024-04-30T20:56:18.748" v="758" actId="1076"/>
          <ac:picMkLst>
            <pc:docMk/>
            <pc:sldMk cId="282750647" sldId="258"/>
            <ac:picMk id="27" creationId="{00000000-0000-0000-0000-000000000000}"/>
          </ac:picMkLst>
        </pc:picChg>
        <pc:picChg chg="mod">
          <ac:chgData name="Lorena Torres" userId="5ba33d130f1851f2" providerId="LiveId" clId="{19F92FFB-FBA0-4763-B296-C41F5A090F3A}" dt="2024-04-30T20:56:18.748" v="758" actId="1076"/>
          <ac:picMkLst>
            <pc:docMk/>
            <pc:sldMk cId="282750647" sldId="258"/>
            <ac:picMk id="28" creationId="{1F20F0FA-5E76-C04D-6412-7D0DF1F851F4}"/>
          </ac:picMkLst>
        </pc:picChg>
        <pc:picChg chg="mod">
          <ac:chgData name="Lorena Torres" userId="5ba33d130f1851f2" providerId="LiveId" clId="{19F92FFB-FBA0-4763-B296-C41F5A090F3A}" dt="2024-04-30T20:56:07.248" v="757" actId="1076"/>
          <ac:picMkLst>
            <pc:docMk/>
            <pc:sldMk cId="282750647" sldId="258"/>
            <ac:picMk id="29" creationId="{00000000-0000-0000-0000-000000000000}"/>
          </ac:picMkLst>
        </pc:picChg>
        <pc:picChg chg="mod">
          <ac:chgData name="Lorena Torres" userId="5ba33d130f1851f2" providerId="LiveId" clId="{19F92FFB-FBA0-4763-B296-C41F5A090F3A}" dt="2024-04-30T20:56:07.248" v="757" actId="1076"/>
          <ac:picMkLst>
            <pc:docMk/>
            <pc:sldMk cId="282750647" sldId="258"/>
            <ac:picMk id="31" creationId="{00000000-0000-0000-0000-000000000000}"/>
          </ac:picMkLst>
        </pc:picChg>
      </pc:sldChg>
      <pc:sldChg chg="del">
        <pc:chgData name="Lorena Torres" userId="5ba33d130f1851f2" providerId="LiveId" clId="{19F92FFB-FBA0-4763-B296-C41F5A090F3A}" dt="2024-04-30T16:50:34.950" v="230" actId="47"/>
        <pc:sldMkLst>
          <pc:docMk/>
          <pc:sldMk cId="3073364875" sldId="258"/>
        </pc:sldMkLst>
      </pc:sldChg>
      <pc:sldChg chg="del">
        <pc:chgData name="Lorena Torres" userId="5ba33d130f1851f2" providerId="LiveId" clId="{19F92FFB-FBA0-4763-B296-C41F5A090F3A}" dt="2024-04-30T16:50:36.395" v="231" actId="47"/>
        <pc:sldMkLst>
          <pc:docMk/>
          <pc:sldMk cId="237415228" sldId="261"/>
        </pc:sldMkLst>
      </pc:sldChg>
      <pc:sldChg chg="del">
        <pc:chgData name="Lorena Torres" userId="5ba33d130f1851f2" providerId="LiveId" clId="{19F92FFB-FBA0-4763-B296-C41F5A090F3A}" dt="2024-04-30T16:50:37.593" v="232" actId="47"/>
        <pc:sldMkLst>
          <pc:docMk/>
          <pc:sldMk cId="4234863904" sldId="262"/>
        </pc:sldMkLst>
      </pc:sldChg>
      <pc:sldChg chg="del">
        <pc:chgData name="Lorena Torres" userId="5ba33d130f1851f2" providerId="LiveId" clId="{19F92FFB-FBA0-4763-B296-C41F5A090F3A}" dt="2024-04-30T16:50:41.492" v="233" actId="47"/>
        <pc:sldMkLst>
          <pc:docMk/>
          <pc:sldMk cId="3770446110" sldId="263"/>
        </pc:sldMkLst>
      </pc:sldChg>
      <pc:sldChg chg="del">
        <pc:chgData name="Lorena Torres" userId="5ba33d130f1851f2" providerId="LiveId" clId="{19F92FFB-FBA0-4763-B296-C41F5A090F3A}" dt="2024-04-30T16:50:48.467" v="235" actId="47"/>
        <pc:sldMkLst>
          <pc:docMk/>
          <pc:sldMk cId="3171280101" sldId="264"/>
        </pc:sldMkLst>
      </pc:sldChg>
      <pc:sldChg chg="del">
        <pc:chgData name="Lorena Torres" userId="5ba33d130f1851f2" providerId="LiveId" clId="{19F92FFB-FBA0-4763-B296-C41F5A090F3A}" dt="2024-04-30T17:04:32.875" v="273" actId="47"/>
        <pc:sldMkLst>
          <pc:docMk/>
          <pc:sldMk cId="726068683" sldId="265"/>
        </pc:sldMkLst>
      </pc:sldChg>
      <pc:sldChg chg="del">
        <pc:chgData name="Lorena Torres" userId="5ba33d130f1851f2" providerId="LiveId" clId="{19F92FFB-FBA0-4763-B296-C41F5A090F3A}" dt="2024-04-30T17:04:16.878" v="267" actId="47"/>
        <pc:sldMkLst>
          <pc:docMk/>
          <pc:sldMk cId="7922022" sldId="266"/>
        </pc:sldMkLst>
      </pc:sldChg>
      <pc:sldChg chg="del">
        <pc:chgData name="Lorena Torres" userId="5ba33d130f1851f2" providerId="LiveId" clId="{19F92FFB-FBA0-4763-B296-C41F5A090F3A}" dt="2024-04-30T16:52:33.883" v="237" actId="47"/>
        <pc:sldMkLst>
          <pc:docMk/>
          <pc:sldMk cId="2851694419" sldId="268"/>
        </pc:sldMkLst>
      </pc:sldChg>
      <pc:sldChg chg="del">
        <pc:chgData name="Lorena Torres" userId="5ba33d130f1851f2" providerId="LiveId" clId="{19F92FFB-FBA0-4763-B296-C41F5A090F3A}" dt="2024-04-30T16:50:43.707" v="234" actId="47"/>
        <pc:sldMkLst>
          <pc:docMk/>
          <pc:sldMk cId="534095496" sldId="269"/>
        </pc:sldMkLst>
      </pc:sldChg>
      <pc:sldChg chg="add del">
        <pc:chgData name="Lorena Torres" userId="5ba33d130f1851f2" providerId="LiveId" clId="{19F92FFB-FBA0-4763-B296-C41F5A090F3A}" dt="2024-04-30T17:04:28.405" v="271" actId="47"/>
        <pc:sldMkLst>
          <pc:docMk/>
          <pc:sldMk cId="1671573703" sldId="270"/>
        </pc:sldMkLst>
      </pc:sldChg>
      <pc:sldChg chg="del">
        <pc:chgData name="Lorena Torres" userId="5ba33d130f1851f2" providerId="LiveId" clId="{19F92FFB-FBA0-4763-B296-C41F5A090F3A}" dt="2024-04-30T16:53:01.544" v="241" actId="47"/>
        <pc:sldMkLst>
          <pc:docMk/>
          <pc:sldMk cId="1503817183" sldId="271"/>
        </pc:sldMkLst>
      </pc:sldChg>
      <pc:sldChg chg="del">
        <pc:chgData name="Lorena Torres" userId="5ba33d130f1851f2" providerId="LiveId" clId="{19F92FFB-FBA0-4763-B296-C41F5A090F3A}" dt="2024-04-30T16:53:03.944" v="242" actId="47"/>
        <pc:sldMkLst>
          <pc:docMk/>
          <pc:sldMk cId="2119733140" sldId="272"/>
        </pc:sldMkLst>
      </pc:sldChg>
      <pc:sldChg chg="del">
        <pc:chgData name="Lorena Torres" userId="5ba33d130f1851f2" providerId="LiveId" clId="{19F92FFB-FBA0-4763-B296-C41F5A090F3A}" dt="2024-04-30T16:53:05.810" v="243" actId="47"/>
        <pc:sldMkLst>
          <pc:docMk/>
          <pc:sldMk cId="1014653843" sldId="273"/>
        </pc:sldMkLst>
      </pc:sldChg>
      <pc:sldChg chg="del">
        <pc:chgData name="Lorena Torres" userId="5ba33d130f1851f2" providerId="LiveId" clId="{19F92FFB-FBA0-4763-B296-C41F5A090F3A}" dt="2024-04-30T16:53:08.147" v="244" actId="47"/>
        <pc:sldMkLst>
          <pc:docMk/>
          <pc:sldMk cId="4167776923" sldId="274"/>
        </pc:sldMkLst>
      </pc:sldChg>
      <pc:sldChg chg="del">
        <pc:chgData name="Lorena Torres" userId="5ba33d130f1851f2" providerId="LiveId" clId="{19F92FFB-FBA0-4763-B296-C41F5A090F3A}" dt="2024-04-30T16:52:31.780" v="236" actId="47"/>
        <pc:sldMkLst>
          <pc:docMk/>
          <pc:sldMk cId="580108427" sldId="275"/>
        </pc:sldMkLst>
      </pc:sldChg>
      <pc:sldChg chg="del">
        <pc:chgData name="Lorena Torres" userId="5ba33d130f1851f2" providerId="LiveId" clId="{19F92FFB-FBA0-4763-B296-C41F5A090F3A}" dt="2024-04-30T16:53:12.180" v="245" actId="47"/>
        <pc:sldMkLst>
          <pc:docMk/>
          <pc:sldMk cId="1168644412" sldId="277"/>
        </pc:sldMkLst>
      </pc:sldChg>
      <pc:sldChg chg="del">
        <pc:chgData name="Lorena Torres" userId="5ba33d130f1851f2" providerId="LiveId" clId="{19F92FFB-FBA0-4763-B296-C41F5A090F3A}" dt="2024-04-30T17:04:29.619" v="272" actId="47"/>
        <pc:sldMkLst>
          <pc:docMk/>
          <pc:sldMk cId="1241391347" sldId="278"/>
        </pc:sldMkLst>
      </pc:sldChg>
      <pc:sldChg chg="delSp del">
        <pc:chgData name="Lorena Torres" userId="5ba33d130f1851f2" providerId="LiveId" clId="{19F92FFB-FBA0-4763-B296-C41F5A090F3A}" dt="2024-04-30T17:13:46.984" v="301" actId="47"/>
        <pc:sldMkLst>
          <pc:docMk/>
          <pc:sldMk cId="2107920647" sldId="286"/>
        </pc:sldMkLst>
        <pc:spChg chg="del">
          <ac:chgData name="Lorena Torres" userId="5ba33d130f1851f2" providerId="LiveId" clId="{19F92FFB-FBA0-4763-B296-C41F5A090F3A}" dt="2024-04-30T17:09:26.942" v="279" actId="478"/>
          <ac:spMkLst>
            <pc:docMk/>
            <pc:sldMk cId="2107920647" sldId="286"/>
            <ac:spMk id="7" creationId="{CD02C4C1-EAB0-7A76-AB57-AF48F370B064}"/>
          </ac:spMkLst>
        </pc:spChg>
        <pc:picChg chg="del">
          <ac:chgData name="Lorena Torres" userId="5ba33d130f1851f2" providerId="LiveId" clId="{19F92FFB-FBA0-4763-B296-C41F5A090F3A}" dt="2024-04-30T17:09:26.942" v="279" actId="478"/>
          <ac:picMkLst>
            <pc:docMk/>
            <pc:sldMk cId="2107920647" sldId="286"/>
            <ac:picMk id="6" creationId="{4C2359AB-40C0-4F11-7C94-44F65AD24AA8}"/>
          </ac:picMkLst>
        </pc:picChg>
        <pc:picChg chg="del">
          <ac:chgData name="Lorena Torres" userId="5ba33d130f1851f2" providerId="LiveId" clId="{19F92FFB-FBA0-4763-B296-C41F5A090F3A}" dt="2024-04-30T17:09:26.942" v="279" actId="478"/>
          <ac:picMkLst>
            <pc:docMk/>
            <pc:sldMk cId="2107920647" sldId="286"/>
            <ac:picMk id="8" creationId="{3D07AD55-57FB-CA93-17EF-FBCB63F253CB}"/>
          </ac:picMkLst>
        </pc:picChg>
        <pc:picChg chg="del">
          <ac:chgData name="Lorena Torres" userId="5ba33d130f1851f2" providerId="LiveId" clId="{19F92FFB-FBA0-4763-B296-C41F5A090F3A}" dt="2024-04-30T17:09:26.942" v="279" actId="478"/>
          <ac:picMkLst>
            <pc:docMk/>
            <pc:sldMk cId="2107920647" sldId="286"/>
            <ac:picMk id="9" creationId="{512BE374-174F-6D05-E712-E08DC7A5D651}"/>
          </ac:picMkLst>
        </pc:picChg>
        <pc:picChg chg="del">
          <ac:chgData name="Lorena Torres" userId="5ba33d130f1851f2" providerId="LiveId" clId="{19F92FFB-FBA0-4763-B296-C41F5A090F3A}" dt="2024-04-30T17:09:26.942" v="279" actId="478"/>
          <ac:picMkLst>
            <pc:docMk/>
            <pc:sldMk cId="2107920647" sldId="286"/>
            <ac:picMk id="10" creationId="{972437B0-5372-9F68-FFD4-368FF7F8F14B}"/>
          </ac:picMkLst>
        </pc:picChg>
        <pc:picChg chg="del">
          <ac:chgData name="Lorena Torres" userId="5ba33d130f1851f2" providerId="LiveId" clId="{19F92FFB-FBA0-4763-B296-C41F5A090F3A}" dt="2024-04-30T17:09:26.942" v="279" actId="478"/>
          <ac:picMkLst>
            <pc:docMk/>
            <pc:sldMk cId="2107920647" sldId="286"/>
            <ac:picMk id="11" creationId="{C124811A-0E11-B2CC-9752-87BFBB2B0130}"/>
          </ac:picMkLst>
        </pc:picChg>
      </pc:sldChg>
      <pc:sldChg chg="modSp mod">
        <pc:chgData name="Lorena Torres" userId="5ba33d130f1851f2" providerId="LiveId" clId="{19F92FFB-FBA0-4763-B296-C41F5A090F3A}" dt="2024-04-30T22:48:37.904" v="884" actId="1076"/>
        <pc:sldMkLst>
          <pc:docMk/>
          <pc:sldMk cId="2103950163" sldId="287"/>
        </pc:sldMkLst>
        <pc:spChg chg="mod">
          <ac:chgData name="Lorena Torres" userId="5ba33d130f1851f2" providerId="LiveId" clId="{19F92FFB-FBA0-4763-B296-C41F5A090F3A}" dt="2024-04-30T22:48:37.904" v="884" actId="1076"/>
          <ac:spMkLst>
            <pc:docMk/>
            <pc:sldMk cId="2103950163" sldId="287"/>
            <ac:spMk id="13" creationId="{E26C90CB-887F-8177-9EC9-E2C464D8DFBA}"/>
          </ac:spMkLst>
        </pc:spChg>
      </pc:sldChg>
      <pc:sldChg chg="addSp delSp modSp mod">
        <pc:chgData name="Lorena Torres" userId="5ba33d130f1851f2" providerId="LiveId" clId="{19F92FFB-FBA0-4763-B296-C41F5A090F3A}" dt="2024-04-30T16:59:39.703" v="247" actId="255"/>
        <pc:sldMkLst>
          <pc:docMk/>
          <pc:sldMk cId="1091761297" sldId="291"/>
        </pc:sldMkLst>
        <pc:spChg chg="mod">
          <ac:chgData name="Lorena Torres" userId="5ba33d130f1851f2" providerId="LiveId" clId="{19F92FFB-FBA0-4763-B296-C41F5A090F3A}" dt="2024-04-30T16:41:39.506" v="79" actId="120"/>
          <ac:spMkLst>
            <pc:docMk/>
            <pc:sldMk cId="1091761297" sldId="291"/>
            <ac:spMk id="2" creationId="{00000000-0000-0000-0000-000000000000}"/>
          </ac:spMkLst>
        </pc:spChg>
        <pc:spChg chg="mod ord">
          <ac:chgData name="Lorena Torres" userId="5ba33d130f1851f2" providerId="LiveId" clId="{19F92FFB-FBA0-4763-B296-C41F5A090F3A}" dt="2024-04-30T16:59:39.703" v="247" actId="255"/>
          <ac:spMkLst>
            <pc:docMk/>
            <pc:sldMk cId="1091761297" sldId="291"/>
            <ac:spMk id="6" creationId="{69CDA4DB-F4EA-45C0-78F4-E68266464B90}"/>
          </ac:spMkLst>
        </pc:spChg>
        <pc:spChg chg="mod">
          <ac:chgData name="Lorena Torres" userId="5ba33d130f1851f2" providerId="LiveId" clId="{19F92FFB-FBA0-4763-B296-C41F5A090F3A}" dt="2024-04-30T16:43:01.438" v="143" actId="14100"/>
          <ac:spMkLst>
            <pc:docMk/>
            <pc:sldMk cId="1091761297" sldId="291"/>
            <ac:spMk id="11" creationId="{E8B45F1D-3DE3-AEEF-BAB1-CEAAA3590719}"/>
          </ac:spMkLst>
        </pc:spChg>
        <pc:spChg chg="mod">
          <ac:chgData name="Lorena Torres" userId="5ba33d130f1851f2" providerId="LiveId" clId="{19F92FFB-FBA0-4763-B296-C41F5A090F3A}" dt="2024-04-30T16:40:58.822" v="17"/>
          <ac:spMkLst>
            <pc:docMk/>
            <pc:sldMk cId="1091761297" sldId="291"/>
            <ac:spMk id="16" creationId="{9A3DE9E6-BA23-E75E-FD2F-D58A41EB08BD}"/>
          </ac:spMkLst>
        </pc:spChg>
        <pc:spChg chg="add del mod">
          <ac:chgData name="Lorena Torres" userId="5ba33d130f1851f2" providerId="LiveId" clId="{19F92FFB-FBA0-4763-B296-C41F5A090F3A}" dt="2024-04-30T16:43:04.287" v="144" actId="478"/>
          <ac:spMkLst>
            <pc:docMk/>
            <pc:sldMk cId="1091761297" sldId="291"/>
            <ac:spMk id="20" creationId="{CB14D832-FA63-58F7-7D19-F343343E659E}"/>
          </ac:spMkLst>
        </pc:spChg>
        <pc:grpChg chg="add mod">
          <ac:chgData name="Lorena Torres" userId="5ba33d130f1851f2" providerId="LiveId" clId="{19F92FFB-FBA0-4763-B296-C41F5A090F3A}" dt="2024-04-30T16:40:58.822" v="17"/>
          <ac:grpSpMkLst>
            <pc:docMk/>
            <pc:sldMk cId="1091761297" sldId="291"/>
            <ac:grpSpMk id="12" creationId="{14FCB550-AAF0-7A48-35C0-1F53C7113CED}"/>
          </ac:grpSpMkLst>
        </pc:grpChg>
        <pc:grpChg chg="mod">
          <ac:chgData name="Lorena Torres" userId="5ba33d130f1851f2" providerId="LiveId" clId="{19F92FFB-FBA0-4763-B296-C41F5A090F3A}" dt="2024-04-30T16:40:58.822" v="17"/>
          <ac:grpSpMkLst>
            <pc:docMk/>
            <pc:sldMk cId="1091761297" sldId="291"/>
            <ac:grpSpMk id="13" creationId="{BC1FBACF-3BDA-FB1D-9431-3AA5C9C7DA7C}"/>
          </ac:grpSpMkLst>
        </pc:grpChg>
        <pc:picChg chg="mod">
          <ac:chgData name="Lorena Torres" userId="5ba33d130f1851f2" providerId="LiveId" clId="{19F92FFB-FBA0-4763-B296-C41F5A090F3A}" dt="2024-04-30T16:41:12.399" v="71" actId="1037"/>
          <ac:picMkLst>
            <pc:docMk/>
            <pc:sldMk cId="1091761297" sldId="291"/>
            <ac:picMk id="14" creationId="{2633305E-E629-0A3D-4645-CF4CDFBF5BC9}"/>
          </ac:picMkLst>
        </pc:picChg>
        <pc:picChg chg="mod">
          <ac:chgData name="Lorena Torres" userId="5ba33d130f1851f2" providerId="LiveId" clId="{19F92FFB-FBA0-4763-B296-C41F5A090F3A}" dt="2024-04-30T16:40:58.822" v="17"/>
          <ac:picMkLst>
            <pc:docMk/>
            <pc:sldMk cId="1091761297" sldId="291"/>
            <ac:picMk id="15" creationId="{89A9504D-40BC-DD18-9D3F-764EF0E4B463}"/>
          </ac:picMkLst>
        </pc:picChg>
        <pc:picChg chg="mod">
          <ac:chgData name="Lorena Torres" userId="5ba33d130f1851f2" providerId="LiveId" clId="{19F92FFB-FBA0-4763-B296-C41F5A090F3A}" dt="2024-04-30T16:40:58.822" v="17"/>
          <ac:picMkLst>
            <pc:docMk/>
            <pc:sldMk cId="1091761297" sldId="291"/>
            <ac:picMk id="17" creationId="{3ADE90B0-5803-0C15-A454-A6890D1CF644}"/>
          </ac:picMkLst>
        </pc:picChg>
        <pc:picChg chg="mod">
          <ac:chgData name="Lorena Torres" userId="5ba33d130f1851f2" providerId="LiveId" clId="{19F92FFB-FBA0-4763-B296-C41F5A090F3A}" dt="2024-04-30T16:40:58.822" v="17"/>
          <ac:picMkLst>
            <pc:docMk/>
            <pc:sldMk cId="1091761297" sldId="291"/>
            <ac:picMk id="18" creationId="{04926510-FE37-3F0B-D955-4B3E7267970C}"/>
          </ac:picMkLst>
        </pc:picChg>
        <pc:picChg chg="mod">
          <ac:chgData name="Lorena Torres" userId="5ba33d130f1851f2" providerId="LiveId" clId="{19F92FFB-FBA0-4763-B296-C41F5A090F3A}" dt="2024-04-30T16:40:58.822" v="17"/>
          <ac:picMkLst>
            <pc:docMk/>
            <pc:sldMk cId="1091761297" sldId="291"/>
            <ac:picMk id="19" creationId="{D35B4062-C977-8CFB-3F74-953098E83F19}"/>
          </ac:picMkLst>
        </pc:picChg>
      </pc:sldChg>
      <pc:sldChg chg="del">
        <pc:chgData name="Lorena Torres" userId="5ba33d130f1851f2" providerId="LiveId" clId="{19F92FFB-FBA0-4763-B296-C41F5A090F3A}" dt="2024-04-30T17:04:13.907" v="266" actId="47"/>
        <pc:sldMkLst>
          <pc:docMk/>
          <pc:sldMk cId="720773105" sldId="292"/>
        </pc:sldMkLst>
      </pc:sldChg>
      <pc:sldChg chg="delSp modSp mod">
        <pc:chgData name="Lorena Torres" userId="5ba33d130f1851f2" providerId="LiveId" clId="{19F92FFB-FBA0-4763-B296-C41F5A090F3A}" dt="2024-04-30T17:29:15.422" v="411" actId="20577"/>
        <pc:sldMkLst>
          <pc:docMk/>
          <pc:sldMk cId="2256616408" sldId="293"/>
        </pc:sldMkLst>
        <pc:spChg chg="del">
          <ac:chgData name="Lorena Torres" userId="5ba33d130f1851f2" providerId="LiveId" clId="{19F92FFB-FBA0-4763-B296-C41F5A090F3A}" dt="2024-04-30T16:39:34.942" v="0" actId="478"/>
          <ac:spMkLst>
            <pc:docMk/>
            <pc:sldMk cId="2256616408" sldId="293"/>
            <ac:spMk id="26" creationId="{B2D84F87-A46F-DCD2-4819-6AC2DA4DF372}"/>
          </ac:spMkLst>
        </pc:spChg>
        <pc:spChg chg="mod">
          <ac:chgData name="Lorena Torres" userId="5ba33d130f1851f2" providerId="LiveId" clId="{19F92FFB-FBA0-4763-B296-C41F5A090F3A}" dt="2024-04-30T17:29:15.422" v="411" actId="20577"/>
          <ac:spMkLst>
            <pc:docMk/>
            <pc:sldMk cId="2256616408" sldId="293"/>
            <ac:spMk id="27" creationId="{021F52C7-14FC-A3C0-16BA-1FD2A0DB1FF9}"/>
          </ac:spMkLst>
        </pc:spChg>
      </pc:sldChg>
      <pc:sldChg chg="del">
        <pc:chgData name="Lorena Torres" userId="5ba33d130f1851f2" providerId="LiveId" clId="{19F92FFB-FBA0-4763-B296-C41F5A090F3A}" dt="2024-04-30T17:04:34.837" v="275" actId="47"/>
        <pc:sldMkLst>
          <pc:docMk/>
          <pc:sldMk cId="1434188251" sldId="294"/>
        </pc:sldMkLst>
      </pc:sldChg>
      <pc:sldChg chg="del">
        <pc:chgData name="Lorena Torres" userId="5ba33d130f1851f2" providerId="LiveId" clId="{19F92FFB-FBA0-4763-B296-C41F5A090F3A}" dt="2024-04-30T17:04:34.020" v="274" actId="47"/>
        <pc:sldMkLst>
          <pc:docMk/>
          <pc:sldMk cId="1508474878" sldId="295"/>
        </pc:sldMkLst>
      </pc:sldChg>
      <pc:sldChg chg="del">
        <pc:chgData name="Lorena Torres" userId="5ba33d130f1851f2" providerId="LiveId" clId="{19F92FFB-FBA0-4763-B296-C41F5A090F3A}" dt="2024-04-30T17:04:35.731" v="276" actId="47"/>
        <pc:sldMkLst>
          <pc:docMk/>
          <pc:sldMk cId="1163158261" sldId="297"/>
        </pc:sldMkLst>
      </pc:sldChg>
      <pc:sldChg chg="del">
        <pc:chgData name="Lorena Torres" userId="5ba33d130f1851f2" providerId="LiveId" clId="{19F92FFB-FBA0-4763-B296-C41F5A090F3A}" dt="2024-04-30T16:50:33.179" v="229" actId="47"/>
        <pc:sldMkLst>
          <pc:docMk/>
          <pc:sldMk cId="665676213" sldId="298"/>
        </pc:sldMkLst>
      </pc:sldChg>
      <pc:sldChg chg="del">
        <pc:chgData name="Lorena Torres" userId="5ba33d130f1851f2" providerId="LiveId" clId="{19F92FFB-FBA0-4763-B296-C41F5A090F3A}" dt="2024-04-30T17:04:37.235" v="277" actId="47"/>
        <pc:sldMkLst>
          <pc:docMk/>
          <pc:sldMk cId="1000238448" sldId="302"/>
        </pc:sldMkLst>
      </pc:sldChg>
      <pc:sldChg chg="del">
        <pc:chgData name="Lorena Torres" userId="5ba33d130f1851f2" providerId="LiveId" clId="{19F92FFB-FBA0-4763-B296-C41F5A090F3A}" dt="2024-04-30T16:49:12.070" v="219" actId="47"/>
        <pc:sldMkLst>
          <pc:docMk/>
          <pc:sldMk cId="1469938768" sldId="304"/>
        </pc:sldMkLst>
      </pc:sldChg>
      <pc:sldChg chg="del">
        <pc:chgData name="Lorena Torres" userId="5ba33d130f1851f2" providerId="LiveId" clId="{19F92FFB-FBA0-4763-B296-C41F5A090F3A}" dt="2024-04-30T16:53:00.202" v="240" actId="47"/>
        <pc:sldMkLst>
          <pc:docMk/>
          <pc:sldMk cId="2516171460" sldId="310"/>
        </pc:sldMkLst>
      </pc:sldChg>
      <pc:sldChg chg="del">
        <pc:chgData name="Lorena Torres" userId="5ba33d130f1851f2" providerId="LiveId" clId="{19F92FFB-FBA0-4763-B296-C41F5A090F3A}" dt="2024-04-30T17:05:57.748" v="278" actId="47"/>
        <pc:sldMkLst>
          <pc:docMk/>
          <pc:sldMk cId="2954762723" sldId="312"/>
        </pc:sldMkLst>
      </pc:sldChg>
      <pc:sldChg chg="del ord">
        <pc:chgData name="Lorena Torres" userId="5ba33d130f1851f2" providerId="LiveId" clId="{19F92FFB-FBA0-4763-B296-C41F5A090F3A}" dt="2024-04-30T17:41:28.608" v="414" actId="47"/>
        <pc:sldMkLst>
          <pc:docMk/>
          <pc:sldMk cId="3295112973" sldId="313"/>
        </pc:sldMkLst>
      </pc:sldChg>
      <pc:sldChg chg="del">
        <pc:chgData name="Lorena Torres" userId="5ba33d130f1851f2" providerId="LiveId" clId="{19F92FFB-FBA0-4763-B296-C41F5A090F3A}" dt="2024-04-30T17:41:39.080" v="415" actId="47"/>
        <pc:sldMkLst>
          <pc:docMk/>
          <pc:sldMk cId="2548442265" sldId="314"/>
        </pc:sldMkLst>
      </pc:sldChg>
      <pc:sldChg chg="del">
        <pc:chgData name="Lorena Torres" userId="5ba33d130f1851f2" providerId="LiveId" clId="{19F92FFB-FBA0-4763-B296-C41F5A090F3A}" dt="2024-04-30T17:42:31.985" v="416" actId="47"/>
        <pc:sldMkLst>
          <pc:docMk/>
          <pc:sldMk cId="2859459210" sldId="315"/>
        </pc:sldMkLst>
      </pc:sldChg>
      <pc:sldChg chg="addSp delSp modSp mod">
        <pc:chgData name="Lorena Torres" userId="5ba33d130f1851f2" providerId="LiveId" clId="{19F92FFB-FBA0-4763-B296-C41F5A090F3A}" dt="2024-04-30T22:49:01.329" v="888" actId="1076"/>
        <pc:sldMkLst>
          <pc:docMk/>
          <pc:sldMk cId="852195323" sldId="316"/>
        </pc:sldMkLst>
        <pc:spChg chg="add mod">
          <ac:chgData name="Lorena Torres" userId="5ba33d130f1851f2" providerId="LiveId" clId="{19F92FFB-FBA0-4763-B296-C41F5A090F3A}" dt="2024-04-30T22:49:01.329" v="888" actId="1076"/>
          <ac:spMkLst>
            <pc:docMk/>
            <pc:sldMk cId="852195323" sldId="316"/>
            <ac:spMk id="4" creationId="{C4537F13-BB79-AC87-EAC1-FFA33A9C183F}"/>
          </ac:spMkLst>
        </pc:spChg>
        <pc:spChg chg="del">
          <ac:chgData name="Lorena Torres" userId="5ba33d130f1851f2" providerId="LiveId" clId="{19F92FFB-FBA0-4763-B296-C41F5A090F3A}" dt="2024-04-30T22:48:56.584" v="887" actId="478"/>
          <ac:spMkLst>
            <pc:docMk/>
            <pc:sldMk cId="852195323" sldId="316"/>
            <ac:spMk id="13" creationId="{E26C90CB-887F-8177-9EC9-E2C464D8DFBA}"/>
          </ac:spMkLst>
        </pc:spChg>
      </pc:sldChg>
      <pc:sldChg chg="del">
        <pc:chgData name="Lorena Torres" userId="5ba33d130f1851f2" providerId="LiveId" clId="{19F92FFB-FBA0-4763-B296-C41F5A090F3A}" dt="2024-04-30T17:19:50.838" v="343" actId="47"/>
        <pc:sldMkLst>
          <pc:docMk/>
          <pc:sldMk cId="1017918636" sldId="317"/>
        </pc:sldMkLst>
      </pc:sldChg>
      <pc:sldChg chg="del">
        <pc:chgData name="Lorena Torres" userId="5ba33d130f1851f2" providerId="LiveId" clId="{19F92FFB-FBA0-4763-B296-C41F5A090F3A}" dt="2024-04-30T17:17:57.855" v="329" actId="47"/>
        <pc:sldMkLst>
          <pc:docMk/>
          <pc:sldMk cId="2322621985" sldId="318"/>
        </pc:sldMkLst>
      </pc:sldChg>
      <pc:sldChg chg="modSp del mod ord">
        <pc:chgData name="Lorena Torres" userId="5ba33d130f1851f2" providerId="LiveId" clId="{19F92FFB-FBA0-4763-B296-C41F5A090F3A}" dt="2024-04-30T17:47:41.125" v="448" actId="47"/>
        <pc:sldMkLst>
          <pc:docMk/>
          <pc:sldMk cId="3520088178" sldId="319"/>
        </pc:sldMkLst>
        <pc:spChg chg="mod">
          <ac:chgData name="Lorena Torres" userId="5ba33d130f1851f2" providerId="LiveId" clId="{19F92FFB-FBA0-4763-B296-C41F5A090F3A}" dt="2024-04-30T17:45:46.214" v="428" actId="1076"/>
          <ac:spMkLst>
            <pc:docMk/>
            <pc:sldMk cId="3520088178" sldId="319"/>
            <ac:spMk id="8" creationId="{ECAFC2A4-7E98-EB15-822F-B02C08081C89}"/>
          </ac:spMkLst>
        </pc:spChg>
      </pc:sldChg>
      <pc:sldChg chg="del">
        <pc:chgData name="Lorena Torres" userId="5ba33d130f1851f2" providerId="LiveId" clId="{19F92FFB-FBA0-4763-B296-C41F5A090F3A}" dt="2024-04-30T17:04:19.212" v="268" actId="47"/>
        <pc:sldMkLst>
          <pc:docMk/>
          <pc:sldMk cId="1307797109" sldId="320"/>
        </pc:sldMkLst>
      </pc:sldChg>
      <pc:sldChg chg="del">
        <pc:chgData name="Lorena Torres" userId="5ba33d130f1851f2" providerId="LiveId" clId="{19F92FFB-FBA0-4763-B296-C41F5A090F3A}" dt="2024-04-30T17:04:21.621" v="269" actId="47"/>
        <pc:sldMkLst>
          <pc:docMk/>
          <pc:sldMk cId="2409801904" sldId="321"/>
        </pc:sldMkLst>
      </pc:sldChg>
      <pc:sldChg chg="del">
        <pc:chgData name="Lorena Torres" userId="5ba33d130f1851f2" providerId="LiveId" clId="{19F92FFB-FBA0-4763-B296-C41F5A090F3A}" dt="2024-04-30T17:04:26.582" v="270" actId="47"/>
        <pc:sldMkLst>
          <pc:docMk/>
          <pc:sldMk cId="492053742" sldId="322"/>
        </pc:sldMkLst>
      </pc:sldChg>
      <pc:sldChg chg="del">
        <pc:chgData name="Lorena Torres" userId="5ba33d130f1851f2" providerId="LiveId" clId="{19F92FFB-FBA0-4763-B296-C41F5A090F3A}" dt="2024-04-30T17:51:01.854" v="508" actId="47"/>
        <pc:sldMkLst>
          <pc:docMk/>
          <pc:sldMk cId="323821250" sldId="323"/>
        </pc:sldMkLst>
      </pc:sldChg>
      <pc:sldChg chg="addSp delSp modSp add mod">
        <pc:chgData name="Lorena Torres" userId="5ba33d130f1851f2" providerId="LiveId" clId="{19F92FFB-FBA0-4763-B296-C41F5A090F3A}" dt="2024-04-30T17:01:03.328" v="265" actId="1036"/>
        <pc:sldMkLst>
          <pc:docMk/>
          <pc:sldMk cId="520914871" sldId="324"/>
        </pc:sldMkLst>
        <pc:spChg chg="mod">
          <ac:chgData name="Lorena Torres" userId="5ba33d130f1851f2" providerId="LiveId" clId="{19F92FFB-FBA0-4763-B296-C41F5A090F3A}" dt="2024-04-30T17:01:03.328" v="265" actId="1036"/>
          <ac:spMkLst>
            <pc:docMk/>
            <pc:sldMk cId="520914871" sldId="324"/>
            <ac:spMk id="2" creationId="{00000000-0000-0000-0000-000000000000}"/>
          </ac:spMkLst>
        </pc:spChg>
        <pc:spChg chg="add mod">
          <ac:chgData name="Lorena Torres" userId="5ba33d130f1851f2" providerId="LiveId" clId="{19F92FFB-FBA0-4763-B296-C41F5A090F3A}" dt="2024-04-30T17:00:17.129" v="250" actId="404"/>
          <ac:spMkLst>
            <pc:docMk/>
            <pc:sldMk cId="520914871" sldId="324"/>
            <ac:spMk id="3" creationId="{1ED04511-4B04-5595-CE1E-A8BD3D706D17}"/>
          </ac:spMkLst>
        </pc:spChg>
        <pc:spChg chg="del">
          <ac:chgData name="Lorena Torres" userId="5ba33d130f1851f2" providerId="LiveId" clId="{19F92FFB-FBA0-4763-B296-C41F5A090F3A}" dt="2024-04-30T16:48:50.003" v="214" actId="478"/>
          <ac:spMkLst>
            <pc:docMk/>
            <pc:sldMk cId="520914871" sldId="324"/>
            <ac:spMk id="6" creationId="{69CDA4DB-F4EA-45C0-78F4-E68266464B90}"/>
          </ac:spMkLst>
        </pc:spChg>
        <pc:spChg chg="del">
          <ac:chgData name="Lorena Torres" userId="5ba33d130f1851f2" providerId="LiveId" clId="{19F92FFB-FBA0-4763-B296-C41F5A090F3A}" dt="2024-04-30T16:48:48.216" v="213" actId="478"/>
          <ac:spMkLst>
            <pc:docMk/>
            <pc:sldMk cId="520914871" sldId="324"/>
            <ac:spMk id="11" creationId="{E8B45F1D-3DE3-AEEF-BAB1-CEAAA3590719}"/>
          </ac:spMkLst>
        </pc:spChg>
      </pc:sldChg>
      <pc:sldChg chg="addSp delSp modSp new mod ord modAnim">
        <pc:chgData name="Lorena Torres" userId="5ba33d130f1851f2" providerId="LiveId" clId="{19F92FFB-FBA0-4763-B296-C41F5A090F3A}" dt="2024-04-30T16:50:24.186" v="228" actId="14100"/>
        <pc:sldMkLst>
          <pc:docMk/>
          <pc:sldMk cId="2037819352" sldId="325"/>
        </pc:sldMkLst>
        <pc:spChg chg="del">
          <ac:chgData name="Lorena Torres" userId="5ba33d130f1851f2" providerId="LiveId" clId="{19F92FFB-FBA0-4763-B296-C41F5A090F3A}" dt="2024-04-30T16:49:39.080" v="223" actId="478"/>
          <ac:spMkLst>
            <pc:docMk/>
            <pc:sldMk cId="2037819352" sldId="325"/>
            <ac:spMk id="2" creationId="{5B2D1015-D4AD-70CD-C355-13DD50355F02}"/>
          </ac:spMkLst>
        </pc:spChg>
        <pc:spChg chg="del">
          <ac:chgData name="Lorena Torres" userId="5ba33d130f1851f2" providerId="LiveId" clId="{19F92FFB-FBA0-4763-B296-C41F5A090F3A}" dt="2024-04-30T16:49:46.577" v="224" actId="478"/>
          <ac:spMkLst>
            <pc:docMk/>
            <pc:sldMk cId="2037819352" sldId="325"/>
            <ac:spMk id="3" creationId="{D1DF7857-5F58-76B0-C427-823387970F9B}"/>
          </ac:spMkLst>
        </pc:spChg>
        <pc:picChg chg="add mod">
          <ac:chgData name="Lorena Torres" userId="5ba33d130f1851f2" providerId="LiveId" clId="{19F92FFB-FBA0-4763-B296-C41F5A090F3A}" dt="2024-04-30T16:50:24.186" v="228" actId="14100"/>
          <ac:picMkLst>
            <pc:docMk/>
            <pc:sldMk cId="2037819352" sldId="325"/>
            <ac:picMk id="4" creationId="{6DD9788A-4D93-BFAA-314F-3C4E5414B6D9}"/>
          </ac:picMkLst>
        </pc:picChg>
      </pc:sldChg>
      <pc:sldChg chg="add del ord">
        <pc:chgData name="Lorena Torres" userId="5ba33d130f1851f2" providerId="LiveId" clId="{19F92FFB-FBA0-4763-B296-C41F5A090F3A}" dt="2024-04-30T17:13:23.190" v="300" actId="47"/>
        <pc:sldMkLst>
          <pc:docMk/>
          <pc:sldMk cId="703779417" sldId="326"/>
        </pc:sldMkLst>
      </pc:sldChg>
      <pc:sldChg chg="addSp delSp modSp add del mod ord">
        <pc:chgData name="Lorena Torres" userId="5ba33d130f1851f2" providerId="LiveId" clId="{19F92FFB-FBA0-4763-B296-C41F5A090F3A}" dt="2024-04-30T17:41:09.902" v="412" actId="47"/>
        <pc:sldMkLst>
          <pc:docMk/>
          <pc:sldMk cId="1348342686" sldId="327"/>
        </pc:sldMkLst>
        <pc:spChg chg="del">
          <ac:chgData name="Lorena Torres" userId="5ba33d130f1851f2" providerId="LiveId" clId="{19F92FFB-FBA0-4763-B296-C41F5A090F3A}" dt="2024-04-30T17:12:02.578" v="292" actId="478"/>
          <ac:spMkLst>
            <pc:docMk/>
            <pc:sldMk cId="1348342686" sldId="327"/>
            <ac:spMk id="2" creationId="{00000000-0000-0000-0000-000000000000}"/>
          </ac:spMkLst>
        </pc:spChg>
        <pc:spChg chg="del">
          <ac:chgData name="Lorena Torres" userId="5ba33d130f1851f2" providerId="LiveId" clId="{19F92FFB-FBA0-4763-B296-C41F5A090F3A}" dt="2024-04-30T17:12:36.187" v="296" actId="478"/>
          <ac:spMkLst>
            <pc:docMk/>
            <pc:sldMk cId="1348342686" sldId="327"/>
            <ac:spMk id="3" creationId="{1ED04511-4B04-5595-CE1E-A8BD3D706D17}"/>
          </ac:spMkLst>
        </pc:spChg>
        <pc:spChg chg="add del mod">
          <ac:chgData name="Lorena Torres" userId="5ba33d130f1851f2" providerId="LiveId" clId="{19F92FFB-FBA0-4763-B296-C41F5A090F3A}" dt="2024-04-30T17:12:09.836" v="293" actId="478"/>
          <ac:spMkLst>
            <pc:docMk/>
            <pc:sldMk cId="1348342686" sldId="327"/>
            <ac:spMk id="7" creationId="{D88A03B2-EDF9-B27F-49A1-1A16D52F5B54}"/>
          </ac:spMkLst>
        </pc:spChg>
        <pc:spChg chg="add mod">
          <ac:chgData name="Lorena Torres" userId="5ba33d130f1851f2" providerId="LiveId" clId="{19F92FFB-FBA0-4763-B296-C41F5A090F3A}" dt="2024-04-30T17:13:10.419" v="299" actId="1076"/>
          <ac:spMkLst>
            <pc:docMk/>
            <pc:sldMk cId="1348342686" sldId="327"/>
            <ac:spMk id="9" creationId="{7E0C7239-7E67-3BFF-5007-FF3112031C90}"/>
          </ac:spMkLst>
        </pc:spChg>
        <pc:spChg chg="mod">
          <ac:chgData name="Lorena Torres" userId="5ba33d130f1851f2" providerId="LiveId" clId="{19F92FFB-FBA0-4763-B296-C41F5A090F3A}" dt="2024-04-30T17:11:43.994" v="290" actId="1076"/>
          <ac:spMkLst>
            <pc:docMk/>
            <pc:sldMk cId="1348342686" sldId="327"/>
            <ac:spMk id="16" creationId="{9A3DE9E6-BA23-E75E-FD2F-D58A41EB08BD}"/>
          </ac:spMkLst>
        </pc:spChg>
        <pc:grpChg chg="mod">
          <ac:chgData name="Lorena Torres" userId="5ba33d130f1851f2" providerId="LiveId" clId="{19F92FFB-FBA0-4763-B296-C41F5A090F3A}" dt="2024-04-30T17:11:43.994" v="290" actId="1076"/>
          <ac:grpSpMkLst>
            <pc:docMk/>
            <pc:sldMk cId="1348342686" sldId="327"/>
            <ac:grpSpMk id="12" creationId="{14FCB550-AAF0-7A48-35C0-1F53C7113CED}"/>
          </ac:grpSpMkLst>
        </pc:grpChg>
        <pc:grpChg chg="mod">
          <ac:chgData name="Lorena Torres" userId="5ba33d130f1851f2" providerId="LiveId" clId="{19F92FFB-FBA0-4763-B296-C41F5A090F3A}" dt="2024-04-30T17:11:43.994" v="290" actId="1076"/>
          <ac:grpSpMkLst>
            <pc:docMk/>
            <pc:sldMk cId="1348342686" sldId="327"/>
            <ac:grpSpMk id="13" creationId="{BC1FBACF-3BDA-FB1D-9431-3AA5C9C7DA7C}"/>
          </ac:grpSpMkLst>
        </pc:grpChg>
        <pc:picChg chg="add mod">
          <ac:chgData name="Lorena Torres" userId="5ba33d130f1851f2" providerId="LiveId" clId="{19F92FFB-FBA0-4763-B296-C41F5A090F3A}" dt="2024-04-30T17:12:21.991" v="295" actId="14100"/>
          <ac:picMkLst>
            <pc:docMk/>
            <pc:sldMk cId="1348342686" sldId="327"/>
            <ac:picMk id="4" creationId="{DD1FBD7F-548E-D557-EB3D-B5A3E8095174}"/>
          </ac:picMkLst>
        </pc:picChg>
        <pc:picChg chg="mod">
          <ac:chgData name="Lorena Torres" userId="5ba33d130f1851f2" providerId="LiveId" clId="{19F92FFB-FBA0-4763-B296-C41F5A090F3A}" dt="2024-04-30T17:11:28.465" v="289" actId="1076"/>
          <ac:picMkLst>
            <pc:docMk/>
            <pc:sldMk cId="1348342686" sldId="327"/>
            <ac:picMk id="5" creationId="{688EC572-C8B4-8A7E-B896-B009104BBCE0}"/>
          </ac:picMkLst>
        </pc:picChg>
        <pc:picChg chg="add mod">
          <ac:chgData name="Lorena Torres" userId="5ba33d130f1851f2" providerId="LiveId" clId="{19F92FFB-FBA0-4763-B296-C41F5A090F3A}" dt="2024-04-30T17:13:02.222" v="298" actId="1076"/>
          <ac:picMkLst>
            <pc:docMk/>
            <pc:sldMk cId="1348342686" sldId="327"/>
            <ac:picMk id="8" creationId="{76B04C20-D775-9EDE-82BE-AA1D00E22198}"/>
          </ac:picMkLst>
        </pc:picChg>
        <pc:picChg chg="mod">
          <ac:chgData name="Lorena Torres" userId="5ba33d130f1851f2" providerId="LiveId" clId="{19F92FFB-FBA0-4763-B296-C41F5A090F3A}" dt="2024-04-30T17:11:43.994" v="290" actId="1076"/>
          <ac:picMkLst>
            <pc:docMk/>
            <pc:sldMk cId="1348342686" sldId="327"/>
            <ac:picMk id="14" creationId="{2633305E-E629-0A3D-4645-CF4CDFBF5BC9}"/>
          </ac:picMkLst>
        </pc:picChg>
        <pc:picChg chg="mod">
          <ac:chgData name="Lorena Torres" userId="5ba33d130f1851f2" providerId="LiveId" clId="{19F92FFB-FBA0-4763-B296-C41F5A090F3A}" dt="2024-04-30T17:11:43.994" v="290" actId="1076"/>
          <ac:picMkLst>
            <pc:docMk/>
            <pc:sldMk cId="1348342686" sldId="327"/>
            <ac:picMk id="15" creationId="{89A9504D-40BC-DD18-9D3F-764EF0E4B463}"/>
          </ac:picMkLst>
        </pc:picChg>
        <pc:picChg chg="mod">
          <ac:chgData name="Lorena Torres" userId="5ba33d130f1851f2" providerId="LiveId" clId="{19F92FFB-FBA0-4763-B296-C41F5A090F3A}" dt="2024-04-30T17:11:43.994" v="290" actId="1076"/>
          <ac:picMkLst>
            <pc:docMk/>
            <pc:sldMk cId="1348342686" sldId="327"/>
            <ac:picMk id="17" creationId="{3ADE90B0-5803-0C15-A454-A6890D1CF644}"/>
          </ac:picMkLst>
        </pc:picChg>
        <pc:picChg chg="mod">
          <ac:chgData name="Lorena Torres" userId="5ba33d130f1851f2" providerId="LiveId" clId="{19F92FFB-FBA0-4763-B296-C41F5A090F3A}" dt="2024-04-30T17:11:43.994" v="290" actId="1076"/>
          <ac:picMkLst>
            <pc:docMk/>
            <pc:sldMk cId="1348342686" sldId="327"/>
            <ac:picMk id="18" creationId="{04926510-FE37-3F0B-D955-4B3E7267970C}"/>
          </ac:picMkLst>
        </pc:picChg>
        <pc:picChg chg="mod">
          <ac:chgData name="Lorena Torres" userId="5ba33d130f1851f2" providerId="LiveId" clId="{19F92FFB-FBA0-4763-B296-C41F5A090F3A}" dt="2024-04-30T17:11:43.994" v="290" actId="1076"/>
          <ac:picMkLst>
            <pc:docMk/>
            <pc:sldMk cId="1348342686" sldId="327"/>
            <ac:picMk id="19" creationId="{D35B4062-C977-8CFB-3F74-953098E83F19}"/>
          </ac:picMkLst>
        </pc:picChg>
      </pc:sldChg>
      <pc:sldChg chg="addSp delSp modSp add del mod">
        <pc:chgData name="Lorena Torres" userId="5ba33d130f1851f2" providerId="LiveId" clId="{19F92FFB-FBA0-4763-B296-C41F5A090F3A}" dt="2024-04-30T17:41:13.306" v="413" actId="47"/>
        <pc:sldMkLst>
          <pc:docMk/>
          <pc:sldMk cId="1480679624" sldId="328"/>
        </pc:sldMkLst>
        <pc:spChg chg="add mod">
          <ac:chgData name="Lorena Torres" userId="5ba33d130f1851f2" providerId="LiveId" clId="{19F92FFB-FBA0-4763-B296-C41F5A090F3A}" dt="2024-04-30T17:19:29.802" v="342" actId="14100"/>
          <ac:spMkLst>
            <pc:docMk/>
            <pc:sldMk cId="1480679624" sldId="328"/>
            <ac:spMk id="2" creationId="{F2C3F001-CF1A-301B-0193-8F1B45060B56}"/>
          </ac:spMkLst>
        </pc:spChg>
        <pc:spChg chg="mod">
          <ac:chgData name="Lorena Torres" userId="5ba33d130f1851f2" providerId="LiveId" clId="{19F92FFB-FBA0-4763-B296-C41F5A090F3A}" dt="2024-04-30T17:15:08.959" v="318" actId="6549"/>
          <ac:spMkLst>
            <pc:docMk/>
            <pc:sldMk cId="1480679624" sldId="328"/>
            <ac:spMk id="9" creationId="{7E0C7239-7E67-3BFF-5007-FF3112031C90}"/>
          </ac:spMkLst>
        </pc:spChg>
        <pc:picChg chg="add mod">
          <ac:chgData name="Lorena Torres" userId="5ba33d130f1851f2" providerId="LiveId" clId="{19F92FFB-FBA0-4763-B296-C41F5A090F3A}" dt="2024-04-30T17:17:23.315" v="324" actId="1076"/>
          <ac:picMkLst>
            <pc:docMk/>
            <pc:sldMk cId="1480679624" sldId="328"/>
            <ac:picMk id="6" creationId="{34264E95-DEF8-85BF-0E18-249609B5CD51}"/>
          </ac:picMkLst>
        </pc:picChg>
        <pc:picChg chg="add mod">
          <ac:chgData name="Lorena Torres" userId="5ba33d130f1851f2" providerId="LiveId" clId="{19F92FFB-FBA0-4763-B296-C41F5A090F3A}" dt="2024-04-30T17:19:20.879" v="341" actId="1076"/>
          <ac:picMkLst>
            <pc:docMk/>
            <pc:sldMk cId="1480679624" sldId="328"/>
            <ac:picMk id="7" creationId="{8B2D2F66-9604-DFA7-5059-713354D76622}"/>
          </ac:picMkLst>
        </pc:picChg>
        <pc:picChg chg="del">
          <ac:chgData name="Lorena Torres" userId="5ba33d130f1851f2" providerId="LiveId" clId="{19F92FFB-FBA0-4763-B296-C41F5A090F3A}" dt="2024-04-30T17:15:50.806" v="321" actId="478"/>
          <ac:picMkLst>
            <pc:docMk/>
            <pc:sldMk cId="1480679624" sldId="328"/>
            <ac:picMk id="8" creationId="{76B04C20-D775-9EDE-82BE-AA1D00E22198}"/>
          </ac:picMkLst>
        </pc:picChg>
        <pc:picChg chg="add mod">
          <ac:chgData name="Lorena Torres" userId="5ba33d130f1851f2" providerId="LiveId" clId="{19F92FFB-FBA0-4763-B296-C41F5A090F3A}" dt="2024-04-30T17:19:14.963" v="340" actId="1076"/>
          <ac:picMkLst>
            <pc:docMk/>
            <pc:sldMk cId="1480679624" sldId="328"/>
            <ac:picMk id="10" creationId="{EDC465D3-7384-E562-6265-7D1B753298A6}"/>
          </ac:picMkLst>
        </pc:picChg>
      </pc:sldChg>
      <pc:sldChg chg="add del">
        <pc:chgData name="Lorena Torres" userId="5ba33d130f1851f2" providerId="LiveId" clId="{19F92FFB-FBA0-4763-B296-C41F5A090F3A}" dt="2024-04-30T17:19:55.989" v="344" actId="47"/>
        <pc:sldMkLst>
          <pc:docMk/>
          <pc:sldMk cId="309690267" sldId="329"/>
        </pc:sldMkLst>
      </pc:sldChg>
      <pc:sldChg chg="addSp delSp modSp add del mod ord">
        <pc:chgData name="Lorena Torres" userId="5ba33d130f1851f2" providerId="LiveId" clId="{19F92FFB-FBA0-4763-B296-C41F5A090F3A}" dt="2024-04-30T20:59:10.347" v="874" actId="47"/>
        <pc:sldMkLst>
          <pc:docMk/>
          <pc:sldMk cId="1707595879" sldId="330"/>
        </pc:sldMkLst>
        <pc:spChg chg="del">
          <ac:chgData name="Lorena Torres" userId="5ba33d130f1851f2" providerId="LiveId" clId="{19F92FFB-FBA0-4763-B296-C41F5A090F3A}" dt="2024-04-30T17:18:40.368" v="334" actId="478"/>
          <ac:spMkLst>
            <pc:docMk/>
            <pc:sldMk cId="1707595879" sldId="330"/>
            <ac:spMk id="2" creationId="{F2C3F001-CF1A-301B-0193-8F1B45060B56}"/>
          </ac:spMkLst>
        </pc:spChg>
        <pc:spChg chg="add mod">
          <ac:chgData name="Lorena Torres" userId="5ba33d130f1851f2" providerId="LiveId" clId="{19F92FFB-FBA0-4763-B296-C41F5A090F3A}" dt="2024-04-30T17:18:55.369" v="337" actId="14100"/>
          <ac:spMkLst>
            <pc:docMk/>
            <pc:sldMk cId="1707595879" sldId="330"/>
            <ac:spMk id="3" creationId="{47943C76-DE14-4FEF-D848-1FA158A8BC80}"/>
          </ac:spMkLst>
        </pc:spChg>
        <pc:picChg chg="del">
          <ac:chgData name="Lorena Torres" userId="5ba33d130f1851f2" providerId="LiveId" clId="{19F92FFB-FBA0-4763-B296-C41F5A090F3A}" dt="2024-04-30T17:18:58.975" v="338" actId="478"/>
          <ac:picMkLst>
            <pc:docMk/>
            <pc:sldMk cId="1707595879" sldId="330"/>
            <ac:picMk id="7" creationId="{8B2D2F66-9604-DFA7-5059-713354D76622}"/>
          </ac:picMkLst>
        </pc:picChg>
        <pc:picChg chg="mod">
          <ac:chgData name="Lorena Torres" userId="5ba33d130f1851f2" providerId="LiveId" clId="{19F92FFB-FBA0-4763-B296-C41F5A090F3A}" dt="2024-04-30T17:19:07.693" v="339" actId="1076"/>
          <ac:picMkLst>
            <pc:docMk/>
            <pc:sldMk cId="1707595879" sldId="330"/>
            <ac:picMk id="10" creationId="{EDC465D3-7384-E562-6265-7D1B753298A6}"/>
          </ac:picMkLst>
        </pc:picChg>
      </pc:sldChg>
      <pc:sldChg chg="addSp delSp modSp add del mod ord">
        <pc:chgData name="Lorena Torres" userId="5ba33d130f1851f2" providerId="LiveId" clId="{19F92FFB-FBA0-4763-B296-C41F5A090F3A}" dt="2024-04-30T22:48:18.520" v="881" actId="47"/>
        <pc:sldMkLst>
          <pc:docMk/>
          <pc:sldMk cId="387237811" sldId="331"/>
        </pc:sldMkLst>
        <pc:spChg chg="del">
          <ac:chgData name="Lorena Torres" userId="5ba33d130f1851f2" providerId="LiveId" clId="{19F92FFB-FBA0-4763-B296-C41F5A090F3A}" dt="2024-04-30T17:20:50.302" v="350" actId="478"/>
          <ac:spMkLst>
            <pc:docMk/>
            <pc:sldMk cId="387237811" sldId="331"/>
            <ac:spMk id="2" creationId="{2D01D244-0EA7-1F9E-9C03-0BDF4860A898}"/>
          </ac:spMkLst>
        </pc:spChg>
        <pc:spChg chg="add mod">
          <ac:chgData name="Lorena Torres" userId="5ba33d130f1851f2" providerId="LiveId" clId="{19F92FFB-FBA0-4763-B296-C41F5A090F3A}" dt="2024-04-30T20:49:52.500" v="634" actId="255"/>
          <ac:spMkLst>
            <pc:docMk/>
            <pc:sldMk cId="387237811" sldId="331"/>
            <ac:spMk id="2" creationId="{327D9EB0-D23A-131D-79D6-B70C9C00D42C}"/>
          </ac:spMkLst>
        </pc:spChg>
        <pc:spChg chg="add del mod">
          <ac:chgData name="Lorena Torres" userId="5ba33d130f1851f2" providerId="LiveId" clId="{19F92FFB-FBA0-4763-B296-C41F5A090F3A}" dt="2024-04-30T17:55:28.051" v="510" actId="478"/>
          <ac:spMkLst>
            <pc:docMk/>
            <pc:sldMk cId="387237811" sldId="331"/>
            <ac:spMk id="3" creationId="{BAE53FA4-F817-48CC-4748-49315BBBE927}"/>
          </ac:spMkLst>
        </pc:spChg>
        <pc:spChg chg="add mod">
          <ac:chgData name="Lorena Torres" userId="5ba33d130f1851f2" providerId="LiveId" clId="{19F92FFB-FBA0-4763-B296-C41F5A090F3A}" dt="2024-04-30T20:50:05.898" v="636" actId="1076"/>
          <ac:spMkLst>
            <pc:docMk/>
            <pc:sldMk cId="387237811" sldId="331"/>
            <ac:spMk id="3" creationId="{D3EC7752-BC1E-2057-B6FB-163976CB7A26}"/>
          </ac:spMkLst>
        </pc:spChg>
        <pc:spChg chg="add mod">
          <ac:chgData name="Lorena Torres" userId="5ba33d130f1851f2" providerId="LiveId" clId="{19F92FFB-FBA0-4763-B296-C41F5A090F3A}" dt="2024-04-30T20:50:15.214" v="638" actId="1076"/>
          <ac:spMkLst>
            <pc:docMk/>
            <pc:sldMk cId="387237811" sldId="331"/>
            <ac:spMk id="4" creationId="{6FDD91B0-89E2-572F-53D5-1DBA8CF03FB8}"/>
          </ac:spMkLst>
        </pc:spChg>
        <pc:spChg chg="add del mod">
          <ac:chgData name="Lorena Torres" userId="5ba33d130f1851f2" providerId="LiveId" clId="{19F92FFB-FBA0-4763-B296-C41F5A090F3A}" dt="2024-04-30T17:55:28.051" v="510" actId="478"/>
          <ac:spMkLst>
            <pc:docMk/>
            <pc:sldMk cId="387237811" sldId="331"/>
            <ac:spMk id="4" creationId="{F0CB1F56-249E-CD0B-B84F-E30299CC78C5}"/>
          </ac:spMkLst>
        </pc:spChg>
        <pc:spChg chg="add mod">
          <ac:chgData name="Lorena Torres" userId="5ba33d130f1851f2" providerId="LiveId" clId="{19F92FFB-FBA0-4763-B296-C41F5A090F3A}" dt="2024-04-30T20:50:22.395" v="640" actId="1076"/>
          <ac:spMkLst>
            <pc:docMk/>
            <pc:sldMk cId="387237811" sldId="331"/>
            <ac:spMk id="5" creationId="{6BAFAF11-8249-B249-FB1C-D80EDB942783}"/>
          </ac:spMkLst>
        </pc:spChg>
        <pc:spChg chg="del">
          <ac:chgData name="Lorena Torres" userId="5ba33d130f1851f2" providerId="LiveId" clId="{19F92FFB-FBA0-4763-B296-C41F5A090F3A}" dt="2024-04-30T17:50:03.842" v="506" actId="478"/>
          <ac:spMkLst>
            <pc:docMk/>
            <pc:sldMk cId="387237811" sldId="331"/>
            <ac:spMk id="5" creationId="{97C00E45-B5D2-625A-6709-B242ED23D5C0}"/>
          </ac:spMkLst>
        </pc:spChg>
        <pc:spChg chg="add mod">
          <ac:chgData name="Lorena Torres" userId="5ba33d130f1851f2" providerId="LiveId" clId="{19F92FFB-FBA0-4763-B296-C41F5A090F3A}" dt="2024-04-30T20:50:29.259" v="642" actId="1076"/>
          <ac:spMkLst>
            <pc:docMk/>
            <pc:sldMk cId="387237811" sldId="331"/>
            <ac:spMk id="6" creationId="{D4B434BD-759E-7E29-E969-2AF98F9863D5}"/>
          </ac:spMkLst>
        </pc:spChg>
        <pc:spChg chg="add mod ord">
          <ac:chgData name="Lorena Torres" userId="5ba33d130f1851f2" providerId="LiveId" clId="{19F92FFB-FBA0-4763-B296-C41F5A090F3A}" dt="2024-04-30T20:51:26.499" v="654" actId="1076"/>
          <ac:spMkLst>
            <pc:docMk/>
            <pc:sldMk cId="387237811" sldId="331"/>
            <ac:spMk id="7" creationId="{4F5A5C44-1AAE-BD17-0997-F024E7BC8565}"/>
          </ac:spMkLst>
        </pc:spChg>
        <pc:spChg chg="add del mod">
          <ac:chgData name="Lorena Torres" userId="5ba33d130f1851f2" providerId="LiveId" clId="{19F92FFB-FBA0-4763-B296-C41F5A090F3A}" dt="2024-04-30T17:55:28.051" v="510" actId="478"/>
          <ac:spMkLst>
            <pc:docMk/>
            <pc:sldMk cId="387237811" sldId="331"/>
            <ac:spMk id="7" creationId="{DAA2AC35-81D9-A0FF-A547-A90D3074E72F}"/>
          </ac:spMkLst>
        </pc:spChg>
        <pc:spChg chg="add mod">
          <ac:chgData name="Lorena Torres" userId="5ba33d130f1851f2" providerId="LiveId" clId="{19F92FFB-FBA0-4763-B296-C41F5A090F3A}" dt="2024-04-30T20:51:02.706" v="652" actId="20577"/>
          <ac:spMkLst>
            <pc:docMk/>
            <pc:sldMk cId="387237811" sldId="331"/>
            <ac:spMk id="8" creationId="{23B2FD13-064D-7B45-E244-F76C58386D9D}"/>
          </ac:spMkLst>
        </pc:spChg>
        <pc:spChg chg="add del mod">
          <ac:chgData name="Lorena Torres" userId="5ba33d130f1851f2" providerId="LiveId" clId="{19F92FFB-FBA0-4763-B296-C41F5A090F3A}" dt="2024-04-30T17:55:34.852" v="511" actId="478"/>
          <ac:spMkLst>
            <pc:docMk/>
            <pc:sldMk cId="387237811" sldId="331"/>
            <ac:spMk id="8" creationId="{B181EDC2-12C2-7862-76B9-2E7E9508A1D1}"/>
          </ac:spMkLst>
        </pc:spChg>
        <pc:spChg chg="del">
          <ac:chgData name="Lorena Torres" userId="5ba33d130f1851f2" providerId="LiveId" clId="{19F92FFB-FBA0-4763-B296-C41F5A090F3A}" dt="2024-04-30T17:20:54.494" v="351" actId="478"/>
          <ac:spMkLst>
            <pc:docMk/>
            <pc:sldMk cId="387237811" sldId="331"/>
            <ac:spMk id="20" creationId="{43962C43-5EA7-6111-23A1-78AE9C1658B0}"/>
          </ac:spMkLst>
        </pc:spChg>
        <pc:picChg chg="del">
          <ac:chgData name="Lorena Torres" userId="5ba33d130f1851f2" providerId="LiveId" clId="{19F92FFB-FBA0-4763-B296-C41F5A090F3A}" dt="2024-04-30T17:20:56.847" v="352" actId="478"/>
          <ac:picMkLst>
            <pc:docMk/>
            <pc:sldMk cId="387237811" sldId="331"/>
            <ac:picMk id="6" creationId="{0433E3E3-69D0-1678-AD4D-87E644E12389}"/>
          </ac:picMkLst>
        </pc:picChg>
        <pc:picChg chg="add mod">
          <ac:chgData name="Lorena Torres" userId="5ba33d130f1851f2" providerId="LiveId" clId="{19F92FFB-FBA0-4763-B296-C41F5A090F3A}" dt="2024-04-30T20:46:16.361" v="520" actId="14100"/>
          <ac:picMkLst>
            <pc:docMk/>
            <pc:sldMk cId="387237811" sldId="331"/>
            <ac:picMk id="9" creationId="{BC75B92A-CD42-79B6-B888-0073C015F392}"/>
          </ac:picMkLst>
        </pc:picChg>
        <pc:picChg chg="add mod">
          <ac:chgData name="Lorena Torres" userId="5ba33d130f1851f2" providerId="LiveId" clId="{19F92FFB-FBA0-4763-B296-C41F5A090F3A}" dt="2024-04-30T22:45:55.444" v="875"/>
          <ac:picMkLst>
            <pc:docMk/>
            <pc:sldMk cId="387237811" sldId="331"/>
            <ac:picMk id="10" creationId="{8921662B-61B8-C866-217D-DEE5C4AD08E5}"/>
          </ac:picMkLst>
        </pc:picChg>
      </pc:sldChg>
      <pc:sldChg chg="addSp delSp modSp add mod ord">
        <pc:chgData name="Lorena Torres" userId="5ba33d130f1851f2" providerId="LiveId" clId="{19F92FFB-FBA0-4763-B296-C41F5A090F3A}" dt="2024-04-30T17:47:33.569" v="447" actId="6549"/>
        <pc:sldMkLst>
          <pc:docMk/>
          <pc:sldMk cId="3389315373" sldId="332"/>
        </pc:sldMkLst>
        <pc:spChg chg="add mod">
          <ac:chgData name="Lorena Torres" userId="5ba33d130f1851f2" providerId="LiveId" clId="{19F92FFB-FBA0-4763-B296-C41F5A090F3A}" dt="2024-04-30T17:46:32.080" v="439" actId="1076"/>
          <ac:spMkLst>
            <pc:docMk/>
            <pc:sldMk cId="3389315373" sldId="332"/>
            <ac:spMk id="2" creationId="{C46F7B65-5C68-6C05-162C-939A53564C6B}"/>
          </ac:spMkLst>
        </pc:spChg>
        <pc:spChg chg="del">
          <ac:chgData name="Lorena Torres" userId="5ba33d130f1851f2" providerId="LiveId" clId="{19F92FFB-FBA0-4763-B296-C41F5A090F3A}" dt="2024-04-30T17:45:58.546" v="430" actId="478"/>
          <ac:spMkLst>
            <pc:docMk/>
            <pc:sldMk cId="3389315373" sldId="332"/>
            <ac:spMk id="3" creationId="{47943C76-DE14-4FEF-D848-1FA158A8BC80}"/>
          </ac:spMkLst>
        </pc:spChg>
        <pc:spChg chg="add mod">
          <ac:chgData name="Lorena Torres" userId="5ba33d130f1851f2" providerId="LiveId" clId="{19F92FFB-FBA0-4763-B296-C41F5A090F3A}" dt="2024-04-30T17:47:33.569" v="447" actId="6549"/>
          <ac:spMkLst>
            <pc:docMk/>
            <pc:sldMk cId="3389315373" sldId="332"/>
            <ac:spMk id="7" creationId="{0BE81BDD-D539-0E1C-71C2-3D30839B7C5F}"/>
          </ac:spMkLst>
        </pc:spChg>
        <pc:spChg chg="del">
          <ac:chgData name="Lorena Torres" userId="5ba33d130f1851f2" providerId="LiveId" clId="{19F92FFB-FBA0-4763-B296-C41F5A090F3A}" dt="2024-04-30T17:46:06.096" v="431" actId="478"/>
          <ac:spMkLst>
            <pc:docMk/>
            <pc:sldMk cId="3389315373" sldId="332"/>
            <ac:spMk id="9" creationId="{7E0C7239-7E67-3BFF-5007-FF3112031C90}"/>
          </ac:spMkLst>
        </pc:spChg>
        <pc:picChg chg="del mod">
          <ac:chgData name="Lorena Torres" userId="5ba33d130f1851f2" providerId="LiveId" clId="{19F92FFB-FBA0-4763-B296-C41F5A090F3A}" dt="2024-04-30T17:45:36.656" v="425" actId="478"/>
          <ac:picMkLst>
            <pc:docMk/>
            <pc:sldMk cId="3389315373" sldId="332"/>
            <ac:picMk id="4" creationId="{DD1FBD7F-548E-D557-EB3D-B5A3E8095174}"/>
          </ac:picMkLst>
        </pc:picChg>
        <pc:picChg chg="del">
          <ac:chgData name="Lorena Torres" userId="5ba33d130f1851f2" providerId="LiveId" clId="{19F92FFB-FBA0-4763-B296-C41F5A090F3A}" dt="2024-04-30T17:46:15.431" v="434" actId="478"/>
          <ac:picMkLst>
            <pc:docMk/>
            <pc:sldMk cId="3389315373" sldId="332"/>
            <ac:picMk id="6" creationId="{34264E95-DEF8-85BF-0E18-249609B5CD51}"/>
          </ac:picMkLst>
        </pc:picChg>
        <pc:picChg chg="del">
          <ac:chgData name="Lorena Torres" userId="5ba33d130f1851f2" providerId="LiveId" clId="{19F92FFB-FBA0-4763-B296-C41F5A090F3A}" dt="2024-04-30T17:46:08.738" v="432" actId="478"/>
          <ac:picMkLst>
            <pc:docMk/>
            <pc:sldMk cId="3389315373" sldId="332"/>
            <ac:picMk id="10" creationId="{EDC465D3-7384-E562-6265-7D1B753298A6}"/>
          </ac:picMkLst>
        </pc:picChg>
      </pc:sldChg>
      <pc:sldChg chg="add">
        <pc:chgData name="Lorena Torres" userId="5ba33d130f1851f2" providerId="LiveId" clId="{19F92FFB-FBA0-4763-B296-C41F5A090F3A}" dt="2024-04-30T17:55:22.129" v="509"/>
        <pc:sldMkLst>
          <pc:docMk/>
          <pc:sldMk cId="2014400143" sldId="333"/>
        </pc:sldMkLst>
      </pc:sldChg>
      <pc:sldChg chg="addSp delSp modSp add mod">
        <pc:chgData name="Lorena Torres" userId="5ba33d130f1851f2" providerId="LiveId" clId="{19F92FFB-FBA0-4763-B296-C41F5A090F3A}" dt="2024-04-30T22:46:44.880" v="880" actId="1076"/>
        <pc:sldMkLst>
          <pc:docMk/>
          <pc:sldMk cId="3073707996" sldId="334"/>
        </pc:sldMkLst>
        <pc:spChg chg="del">
          <ac:chgData name="Lorena Torres" userId="5ba33d130f1851f2" providerId="LiveId" clId="{19F92FFB-FBA0-4763-B296-C41F5A090F3A}" dt="2024-04-30T22:46:09.850" v="878" actId="478"/>
          <ac:spMkLst>
            <pc:docMk/>
            <pc:sldMk cId="3073707996" sldId="334"/>
            <ac:spMk id="2" creationId="{327D9EB0-D23A-131D-79D6-B70C9C00D42C}"/>
          </ac:spMkLst>
        </pc:spChg>
        <pc:spChg chg="del">
          <ac:chgData name="Lorena Torres" userId="5ba33d130f1851f2" providerId="LiveId" clId="{19F92FFB-FBA0-4763-B296-C41F5A090F3A}" dt="2024-04-30T22:46:09.850" v="878" actId="478"/>
          <ac:spMkLst>
            <pc:docMk/>
            <pc:sldMk cId="3073707996" sldId="334"/>
            <ac:spMk id="3" creationId="{D3EC7752-BC1E-2057-B6FB-163976CB7A26}"/>
          </ac:spMkLst>
        </pc:spChg>
        <pc:spChg chg="del">
          <ac:chgData name="Lorena Torres" userId="5ba33d130f1851f2" providerId="LiveId" clId="{19F92FFB-FBA0-4763-B296-C41F5A090F3A}" dt="2024-04-30T22:46:09.850" v="878" actId="478"/>
          <ac:spMkLst>
            <pc:docMk/>
            <pc:sldMk cId="3073707996" sldId="334"/>
            <ac:spMk id="4" creationId="{6FDD91B0-89E2-572F-53D5-1DBA8CF03FB8}"/>
          </ac:spMkLst>
        </pc:spChg>
        <pc:spChg chg="del">
          <ac:chgData name="Lorena Torres" userId="5ba33d130f1851f2" providerId="LiveId" clId="{19F92FFB-FBA0-4763-B296-C41F5A090F3A}" dt="2024-04-30T22:46:09.850" v="878" actId="478"/>
          <ac:spMkLst>
            <pc:docMk/>
            <pc:sldMk cId="3073707996" sldId="334"/>
            <ac:spMk id="5" creationId="{6BAFAF11-8249-B249-FB1C-D80EDB942783}"/>
          </ac:spMkLst>
        </pc:spChg>
        <pc:spChg chg="del">
          <ac:chgData name="Lorena Torres" userId="5ba33d130f1851f2" providerId="LiveId" clId="{19F92FFB-FBA0-4763-B296-C41F5A090F3A}" dt="2024-04-30T22:46:09.850" v="878" actId="478"/>
          <ac:spMkLst>
            <pc:docMk/>
            <pc:sldMk cId="3073707996" sldId="334"/>
            <ac:spMk id="6" creationId="{D4B434BD-759E-7E29-E969-2AF98F9863D5}"/>
          </ac:spMkLst>
        </pc:spChg>
        <pc:spChg chg="del">
          <ac:chgData name="Lorena Torres" userId="5ba33d130f1851f2" providerId="LiveId" clId="{19F92FFB-FBA0-4763-B296-C41F5A090F3A}" dt="2024-04-30T22:46:09.850" v="878" actId="478"/>
          <ac:spMkLst>
            <pc:docMk/>
            <pc:sldMk cId="3073707996" sldId="334"/>
            <ac:spMk id="7" creationId="{4F5A5C44-1AAE-BD17-0997-F024E7BC8565}"/>
          </ac:spMkLst>
        </pc:spChg>
        <pc:spChg chg="del">
          <ac:chgData name="Lorena Torres" userId="5ba33d130f1851f2" providerId="LiveId" clId="{19F92FFB-FBA0-4763-B296-C41F5A090F3A}" dt="2024-04-30T22:46:09.850" v="878" actId="478"/>
          <ac:spMkLst>
            <pc:docMk/>
            <pc:sldMk cId="3073707996" sldId="334"/>
            <ac:spMk id="8" creationId="{23B2FD13-064D-7B45-E244-F76C58386D9D}"/>
          </ac:spMkLst>
        </pc:spChg>
        <pc:grpChg chg="del">
          <ac:chgData name="Lorena Torres" userId="5ba33d130f1851f2" providerId="LiveId" clId="{19F92FFB-FBA0-4763-B296-C41F5A090F3A}" dt="2024-04-30T22:46:09.850" v="878" actId="478"/>
          <ac:grpSpMkLst>
            <pc:docMk/>
            <pc:sldMk cId="3073707996" sldId="334"/>
            <ac:grpSpMk id="11" creationId="{2D337C1E-E539-B742-FFA3-65E0C8DC158B}"/>
          </ac:grpSpMkLst>
        </pc:grpChg>
        <pc:picChg chg="del">
          <ac:chgData name="Lorena Torres" userId="5ba33d130f1851f2" providerId="LiveId" clId="{19F92FFB-FBA0-4763-B296-C41F5A090F3A}" dt="2024-04-30T22:46:03.331" v="877" actId="478"/>
          <ac:picMkLst>
            <pc:docMk/>
            <pc:sldMk cId="3073707996" sldId="334"/>
            <ac:picMk id="9" creationId="{BC75B92A-CD42-79B6-B888-0073C015F392}"/>
          </ac:picMkLst>
        </pc:picChg>
        <pc:picChg chg="add mod">
          <ac:chgData name="Lorena Torres" userId="5ba33d130f1851f2" providerId="LiveId" clId="{19F92FFB-FBA0-4763-B296-C41F5A090F3A}" dt="2024-04-30T22:46:44.880" v="880" actId="1076"/>
          <ac:picMkLst>
            <pc:docMk/>
            <pc:sldMk cId="3073707996" sldId="334"/>
            <ac:picMk id="20" creationId="{8B77AB4C-621B-B96D-3FC8-DAFB5CD3D3E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2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3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53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6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0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087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7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2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16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7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153F4-D5CC-4BD7-A9A6-EFF510C10864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33BE9-C7F3-47CB-A32C-3E3EFF8FB4A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jpeg"/><Relationship Id="rId5" Type="http://schemas.openxmlformats.org/officeDocument/2006/relationships/image" Target="../media/image5.png"/><Relationship Id="rId10" Type="http://schemas.openxmlformats.org/officeDocument/2006/relationships/image" Target="../media/image11.jpeg"/><Relationship Id="rId4" Type="http://schemas.openxmlformats.org/officeDocument/2006/relationships/image" Target="../media/image4.png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.jpeg"/><Relationship Id="rId5" Type="http://schemas.openxmlformats.org/officeDocument/2006/relationships/image" Target="../media/image5.png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836" y="2362199"/>
            <a:ext cx="10131528" cy="3031549"/>
          </a:xfrm>
        </p:spPr>
        <p:txBody>
          <a:bodyPr>
            <a:noAutofit/>
          </a:bodyPr>
          <a:lstStyle/>
          <a:p>
            <a:r>
              <a:rPr lang="es-MX" sz="72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VIOLENCIA POLÍTICA CONTRA LAS MUJERES EN RAZÓN DE GÉNERO</a:t>
            </a:r>
            <a:endParaRPr lang="en-US" sz="7200" b="1" dirty="0"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Picture 2" descr="Fondo Morado Con Burbujas Transparentes Para Ppt, Púrpura, Burbujas  Púrpuras, Resumen Imagen de Fondo Para Descarga Gratuita - Pngtreee">
            <a:extLst>
              <a:ext uri="{FF2B5EF4-FFF2-40B4-BE49-F238E27FC236}">
                <a16:creationId xmlns:a16="http://schemas.microsoft.com/office/drawing/2014/main" id="{4A762A4E-4319-0C6B-6F86-0FF3F4D4F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3"/>
          <a:stretch/>
        </p:blipFill>
        <p:spPr bwMode="auto">
          <a:xfrm rot="5400000">
            <a:off x="-2928583" y="2928584"/>
            <a:ext cx="6858002" cy="10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ondo Morado Con Burbujas Transparentes Para Ppt, Púrpura, Burbujas  Púrpuras, Resumen Imagen de Fondo Para Descarga Gratuita - Pngtreee">
            <a:extLst>
              <a:ext uri="{FF2B5EF4-FFF2-40B4-BE49-F238E27FC236}">
                <a16:creationId xmlns:a16="http://schemas.microsoft.com/office/drawing/2014/main" id="{87FCCA08-C94F-1E88-D6CA-36795465D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3"/>
          <a:stretch/>
        </p:blipFill>
        <p:spPr bwMode="auto">
          <a:xfrm rot="5400000" flipV="1">
            <a:off x="8233181" y="2899183"/>
            <a:ext cx="6858002" cy="105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69AABFE-F5C3-4635-808A-C4692A78F716}"/>
              </a:ext>
            </a:extLst>
          </p:cNvPr>
          <p:cNvGrpSpPr/>
          <p:nvPr/>
        </p:nvGrpSpPr>
        <p:grpSpPr>
          <a:xfrm>
            <a:off x="4508288" y="172586"/>
            <a:ext cx="6511634" cy="718322"/>
            <a:chOff x="5558155" y="1715767"/>
            <a:chExt cx="6511634" cy="718322"/>
          </a:xfrm>
        </p:grpSpPr>
        <p:pic>
          <p:nvPicPr>
            <p:cNvPr id="19" name="Imagen 6">
              <a:extLst>
                <a:ext uri="{FF2B5EF4-FFF2-40B4-BE49-F238E27FC236}">
                  <a16:creationId xmlns:a16="http://schemas.microsoft.com/office/drawing/2014/main" id="{54B86C48-C34B-0B7B-8A0A-EE073793F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8155" y="1807515"/>
              <a:ext cx="1391198" cy="534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07B849-379E-C761-C4E2-BEE0868A990D}"/>
                </a:ext>
              </a:extLst>
            </p:cNvPr>
            <p:cNvSpPr/>
            <p:nvPr/>
          </p:nvSpPr>
          <p:spPr>
            <a:xfrm>
              <a:off x="7070061" y="1807515"/>
              <a:ext cx="1532663" cy="534829"/>
            </a:xfrm>
            <a:custGeom>
              <a:avLst/>
              <a:gdLst/>
              <a:ahLst/>
              <a:cxnLst/>
              <a:rect l="l" t="t" r="r" b="b"/>
              <a:pathLst>
                <a:path w="3192025" h="1033921">
                  <a:moveTo>
                    <a:pt x="0" y="0"/>
                  </a:moveTo>
                  <a:lnTo>
                    <a:pt x="3192026" y="0"/>
                  </a:lnTo>
                  <a:lnTo>
                    <a:pt x="3192026" y="1033921"/>
                  </a:lnTo>
                  <a:lnTo>
                    <a:pt x="0" y="1033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21" name="Imagen 20" descr="Fisca... - Fiscalía General del Estado de Coahuila de Zaragoza">
              <a:extLst>
                <a:ext uri="{FF2B5EF4-FFF2-40B4-BE49-F238E27FC236}">
                  <a16:creationId xmlns:a16="http://schemas.microsoft.com/office/drawing/2014/main" id="{2348A735-1AD9-5359-09A8-D6C098FD3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3432" y="1715767"/>
              <a:ext cx="636995" cy="71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Imagen 21" descr="Instituto Electoral de Coahuila - Padrón de proveedores">
              <a:extLst>
                <a:ext uri="{FF2B5EF4-FFF2-40B4-BE49-F238E27FC236}">
                  <a16:creationId xmlns:a16="http://schemas.microsoft.com/office/drawing/2014/main" id="{96295FF3-951D-2953-EA3B-F5789804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193" y="1760603"/>
              <a:ext cx="1579880" cy="62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Imagen 22" descr="Revista e-JustiTEV">
              <a:extLst>
                <a:ext uri="{FF2B5EF4-FFF2-40B4-BE49-F238E27FC236}">
                  <a16:creationId xmlns:a16="http://schemas.microsoft.com/office/drawing/2014/main" id="{BEFA7C9C-3FA1-EFF5-46B5-739B4EEF5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9365" y="1760603"/>
              <a:ext cx="810424" cy="6286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Imagen 23" descr="No hay ninguna descripción de la foto disponible.">
            <a:extLst>
              <a:ext uri="{FF2B5EF4-FFF2-40B4-BE49-F238E27FC236}">
                <a16:creationId xmlns:a16="http://schemas.microsoft.com/office/drawing/2014/main" id="{25A22C1E-FF8F-974E-959F-274BF1B502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" r="7896" b="24424"/>
          <a:stretch/>
        </p:blipFill>
        <p:spPr bwMode="auto">
          <a:xfrm>
            <a:off x="1153016" y="243208"/>
            <a:ext cx="1504315" cy="647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2277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Fondo Morado Con Burbujas Transparentes Para Ppt, Púrpura, Burbujas  Púrpuras, Resumen Imagen de Fondo Para Descarga Gratuita - Pngtreee">
            <a:extLst>
              <a:ext uri="{FF2B5EF4-FFF2-40B4-BE49-F238E27FC236}">
                <a16:creationId xmlns:a16="http://schemas.microsoft.com/office/drawing/2014/main" id="{387C395F-B1EF-7541-4E0C-B3A6012AC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3"/>
          <a:stretch/>
        </p:blipFill>
        <p:spPr bwMode="auto">
          <a:xfrm rot="5400000">
            <a:off x="-2999654" y="3011681"/>
            <a:ext cx="6858002" cy="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B77AB4C-621B-B96D-3FC8-DAFB5CD3D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7" y="0"/>
            <a:ext cx="11673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07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2D337C1E-E539-B742-FFA3-65E0C8DC158B}"/>
              </a:ext>
            </a:extLst>
          </p:cNvPr>
          <p:cNvGrpSpPr/>
          <p:nvPr/>
        </p:nvGrpSpPr>
        <p:grpSpPr>
          <a:xfrm>
            <a:off x="974301" y="124034"/>
            <a:ext cx="11056698" cy="718322"/>
            <a:chOff x="1013091" y="1715767"/>
            <a:chExt cx="11056698" cy="718322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05BD6A69-93B4-894F-C175-22C4CD0A05D8}"/>
                </a:ext>
              </a:extLst>
            </p:cNvPr>
            <p:cNvGrpSpPr/>
            <p:nvPr/>
          </p:nvGrpSpPr>
          <p:grpSpPr>
            <a:xfrm>
              <a:off x="5558155" y="1715767"/>
              <a:ext cx="6511634" cy="718322"/>
              <a:chOff x="5558155" y="1715767"/>
              <a:chExt cx="6511634" cy="718322"/>
            </a:xfrm>
          </p:grpSpPr>
          <p:pic>
            <p:nvPicPr>
              <p:cNvPr id="14" name="Imagen 6">
                <a:extLst>
                  <a:ext uri="{FF2B5EF4-FFF2-40B4-BE49-F238E27FC236}">
                    <a16:creationId xmlns:a16="http://schemas.microsoft.com/office/drawing/2014/main" id="{68C609EC-3FBA-EFE0-705B-E8651F203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8155" y="1807515"/>
                <a:ext cx="1391198" cy="534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FE08AACD-2F22-BE02-1383-F98C616451EB}"/>
                  </a:ext>
                </a:extLst>
              </p:cNvPr>
              <p:cNvSpPr/>
              <p:nvPr/>
            </p:nvSpPr>
            <p:spPr>
              <a:xfrm>
                <a:off x="7070061" y="1807515"/>
                <a:ext cx="1532663" cy="534829"/>
              </a:xfrm>
              <a:custGeom>
                <a:avLst/>
                <a:gdLst/>
                <a:ahLst/>
                <a:cxnLst/>
                <a:rect l="l" t="t" r="r" b="b"/>
                <a:pathLst>
                  <a:path w="3192025" h="1033921">
                    <a:moveTo>
                      <a:pt x="0" y="0"/>
                    </a:moveTo>
                    <a:lnTo>
                      <a:pt x="3192026" y="0"/>
                    </a:lnTo>
                    <a:lnTo>
                      <a:pt x="3192026" y="1033921"/>
                    </a:lnTo>
                    <a:lnTo>
                      <a:pt x="0" y="10339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pic>
            <p:nvPicPr>
              <p:cNvPr id="16" name="Imagen 15" descr="Fisca... - Fiscalía General del Estado de Coahuila de Zaragoza">
                <a:extLst>
                  <a:ext uri="{FF2B5EF4-FFF2-40B4-BE49-F238E27FC236}">
                    <a16:creationId xmlns:a16="http://schemas.microsoft.com/office/drawing/2014/main" id="{F05CB6D8-E5AB-5B94-910B-2DA9E83BE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3432" y="1715767"/>
                <a:ext cx="636995" cy="71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Imagen 16" descr="Instituto Electoral de Coahuila - Padrón de proveedores">
                <a:extLst>
                  <a:ext uri="{FF2B5EF4-FFF2-40B4-BE49-F238E27FC236}">
                    <a16:creationId xmlns:a16="http://schemas.microsoft.com/office/drawing/2014/main" id="{97C28136-4881-325E-901B-CBF4644FB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2193" y="1760603"/>
                <a:ext cx="1579880" cy="628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n 17" descr="Revista e-JustiTEV">
                <a:extLst>
                  <a:ext uri="{FF2B5EF4-FFF2-40B4-BE49-F238E27FC236}">
                    <a16:creationId xmlns:a16="http://schemas.microsoft.com/office/drawing/2014/main" id="{1C32A44A-F931-8EC5-2FB2-9F476FB61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59365" y="1760603"/>
                <a:ext cx="810424" cy="6286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Imagen 12" descr="No hay ninguna descripción de la foto disponible.">
              <a:extLst>
                <a:ext uri="{FF2B5EF4-FFF2-40B4-BE49-F238E27FC236}">
                  <a16:creationId xmlns:a16="http://schemas.microsoft.com/office/drawing/2014/main" id="{C6B95D96-86E2-4905-78D7-D147CD580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1" r="7896" b="24424"/>
            <a:stretch/>
          </p:blipFill>
          <p:spPr bwMode="auto">
            <a:xfrm>
              <a:off x="1013091" y="1786389"/>
              <a:ext cx="1504315" cy="647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9" name="Picture 2" descr="Fondo Morado Con Burbujas Transparentes Para Ppt, Púrpura, Burbujas  Púrpuras, Resumen Imagen de Fondo Para Descarga Gratuita - Pngtreee">
            <a:extLst>
              <a:ext uri="{FF2B5EF4-FFF2-40B4-BE49-F238E27FC236}">
                <a16:creationId xmlns:a16="http://schemas.microsoft.com/office/drawing/2014/main" id="{387C395F-B1EF-7541-4E0C-B3A6012AC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3"/>
          <a:stretch/>
        </p:blipFill>
        <p:spPr bwMode="auto">
          <a:xfrm rot="5400000">
            <a:off x="-2999654" y="3011681"/>
            <a:ext cx="6858002" cy="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AE53FA4-F817-48CC-4748-49315BBBE927}"/>
              </a:ext>
            </a:extLst>
          </p:cNvPr>
          <p:cNvSpPr txBox="1"/>
          <p:nvPr/>
        </p:nvSpPr>
        <p:spPr>
          <a:xfrm>
            <a:off x="1397652" y="1853344"/>
            <a:ext cx="6404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7030A0"/>
                </a:solidFill>
              </a:rPr>
              <a:t>CENTRO DE JUSTICIA Y EMPODERAMIENTO PARA LAS MUJERES EN TORREÓN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CB1F56-249E-CD0B-B84F-E30299CC78C5}"/>
              </a:ext>
            </a:extLst>
          </p:cNvPr>
          <p:cNvSpPr txBox="1"/>
          <p:nvPr/>
        </p:nvSpPr>
        <p:spPr>
          <a:xfrm>
            <a:off x="1416703" y="2741565"/>
            <a:ext cx="65827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7030A0"/>
                </a:solidFill>
              </a:rPr>
              <a:t>Calzada Fco. Sarabia  S/N</a:t>
            </a:r>
          </a:p>
          <a:p>
            <a:r>
              <a:rPr lang="es-MX" sz="2000" dirty="0">
                <a:solidFill>
                  <a:srgbClr val="7030A0"/>
                </a:solidFill>
              </a:rPr>
              <a:t>Fracc. San Felipe, C.P 27085</a:t>
            </a:r>
          </a:p>
          <a:p>
            <a:r>
              <a:rPr lang="es-MX" sz="2000" dirty="0">
                <a:solidFill>
                  <a:srgbClr val="7030A0"/>
                </a:solidFill>
              </a:rPr>
              <a:t>Tel: 871-222-63-00</a:t>
            </a:r>
          </a:p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A2AC35-81D9-A0FF-A547-A90D3074E72F}"/>
              </a:ext>
            </a:extLst>
          </p:cNvPr>
          <p:cNvSpPr txBox="1"/>
          <p:nvPr/>
        </p:nvSpPr>
        <p:spPr>
          <a:xfrm>
            <a:off x="1416703" y="4129427"/>
            <a:ext cx="6582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7030A0"/>
                </a:solidFill>
              </a:rPr>
              <a:t>CENTRO DE JUSTICIA Y EMPODERAMIENTO PARA LAS MUJERES EN MATAMOROS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81EDC2-12C2-7862-76B9-2E7E9508A1D1}"/>
              </a:ext>
            </a:extLst>
          </p:cNvPr>
          <p:cNvSpPr txBox="1"/>
          <p:nvPr/>
        </p:nvSpPr>
        <p:spPr>
          <a:xfrm>
            <a:off x="1416703" y="4982166"/>
            <a:ext cx="82053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7030A0"/>
                </a:solidFill>
              </a:rPr>
              <a:t>Calzada Coahuila  S/N</a:t>
            </a:r>
          </a:p>
          <a:p>
            <a:r>
              <a:rPr lang="es-MX" sz="2000" dirty="0">
                <a:solidFill>
                  <a:srgbClr val="7030A0"/>
                </a:solidFill>
              </a:rPr>
              <a:t>Fracc. Valle Hermoso , C.P 27440</a:t>
            </a:r>
          </a:p>
          <a:p>
            <a:r>
              <a:rPr lang="es-MX" sz="2000" dirty="0">
                <a:solidFill>
                  <a:srgbClr val="7030A0"/>
                </a:solidFill>
              </a:rPr>
              <a:t>Tel: 871-268-43-93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14400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95409" y="2985748"/>
            <a:ext cx="10891756" cy="23562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5400" b="1" dirty="0">
                <a:solidFill>
                  <a:srgbClr val="7030A0"/>
                </a:solidFill>
                <a:latin typeface="Arial Rounded MT Bold"/>
                <a:cs typeface="Arial Rounded MT Bold"/>
              </a:rPr>
              <a:t>¡NO ESTAS SOLA !</a:t>
            </a:r>
            <a:endParaRPr lang="es-MX" sz="5400" b="1" dirty="0">
              <a:solidFill>
                <a:srgbClr val="C0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Imagen 6">
            <a:extLst>
              <a:ext uri="{FF2B5EF4-FFF2-40B4-BE49-F238E27FC236}">
                <a16:creationId xmlns:a16="http://schemas.microsoft.com/office/drawing/2014/main" id="{900B9B75-282F-EB16-9B07-083E64100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02" y="398269"/>
            <a:ext cx="1391198" cy="53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0">
            <a:extLst>
              <a:ext uri="{FF2B5EF4-FFF2-40B4-BE49-F238E27FC236}">
                <a16:creationId xmlns:a16="http://schemas.microsoft.com/office/drawing/2014/main" id="{4C43A6F0-9234-F04D-7D21-F3DBC655709B}"/>
              </a:ext>
            </a:extLst>
          </p:cNvPr>
          <p:cNvSpPr/>
          <p:nvPr/>
        </p:nvSpPr>
        <p:spPr>
          <a:xfrm>
            <a:off x="6433168" y="445062"/>
            <a:ext cx="1025415" cy="470093"/>
          </a:xfrm>
          <a:custGeom>
            <a:avLst/>
            <a:gdLst/>
            <a:ahLst/>
            <a:cxnLst/>
            <a:rect l="l" t="t" r="r" b="b"/>
            <a:pathLst>
              <a:path w="3192025" h="1033921">
                <a:moveTo>
                  <a:pt x="0" y="0"/>
                </a:moveTo>
                <a:lnTo>
                  <a:pt x="3192026" y="0"/>
                </a:lnTo>
                <a:lnTo>
                  <a:pt x="3192026" y="1033921"/>
                </a:lnTo>
                <a:lnTo>
                  <a:pt x="0" y="1033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Imagen 4" descr="Fisca... - Fiscalía General del Estado de Coahuila de Zaragoza">
            <a:extLst>
              <a:ext uri="{FF2B5EF4-FFF2-40B4-BE49-F238E27FC236}">
                <a16:creationId xmlns:a16="http://schemas.microsoft.com/office/drawing/2014/main" id="{FD247C05-8FF8-CFC0-C8CC-CA0255F7F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232" y="259612"/>
            <a:ext cx="636995" cy="71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Instituto Electoral de Coahuila - Padrón de proveedores">
            <a:extLst>
              <a:ext uri="{FF2B5EF4-FFF2-40B4-BE49-F238E27FC236}">
                <a16:creationId xmlns:a16="http://schemas.microsoft.com/office/drawing/2014/main" id="{58839BFD-81DD-CF13-7618-6E9782B78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754" y="304448"/>
            <a:ext cx="157988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Revista e-JustiTEV">
            <a:extLst>
              <a:ext uri="{FF2B5EF4-FFF2-40B4-BE49-F238E27FC236}">
                <a16:creationId xmlns:a16="http://schemas.microsoft.com/office/drawing/2014/main" id="{FB2D2230-5A02-71D8-EE47-DA1282DF9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161" y="146419"/>
            <a:ext cx="105600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No hay ninguna descripción de la foto disponible.">
            <a:extLst>
              <a:ext uri="{FF2B5EF4-FFF2-40B4-BE49-F238E27FC236}">
                <a16:creationId xmlns:a16="http://schemas.microsoft.com/office/drawing/2014/main" id="{21613855-84FD-6CEC-0874-8BBAB1E00C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" r="7896" b="24424"/>
          <a:stretch/>
        </p:blipFill>
        <p:spPr bwMode="auto">
          <a:xfrm>
            <a:off x="205399" y="259612"/>
            <a:ext cx="1504315" cy="647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reeform 10">
            <a:extLst>
              <a:ext uri="{FF2B5EF4-FFF2-40B4-BE49-F238E27FC236}">
                <a16:creationId xmlns:a16="http://schemas.microsoft.com/office/drawing/2014/main" id="{E26C90CB-887F-8177-9EC9-E2C464D8DFBA}"/>
              </a:ext>
            </a:extLst>
          </p:cNvPr>
          <p:cNvSpPr/>
          <p:nvPr/>
        </p:nvSpPr>
        <p:spPr>
          <a:xfrm>
            <a:off x="4040997" y="3820197"/>
            <a:ext cx="4110005" cy="1521825"/>
          </a:xfrm>
          <a:custGeom>
            <a:avLst/>
            <a:gdLst/>
            <a:ahLst/>
            <a:cxnLst/>
            <a:rect l="l" t="t" r="r" b="b"/>
            <a:pathLst>
              <a:path w="3192025" h="1033921">
                <a:moveTo>
                  <a:pt x="0" y="0"/>
                </a:moveTo>
                <a:lnTo>
                  <a:pt x="3192026" y="0"/>
                </a:lnTo>
                <a:lnTo>
                  <a:pt x="3192026" y="1033921"/>
                </a:lnTo>
                <a:lnTo>
                  <a:pt x="0" y="1033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03950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95409" y="2985748"/>
            <a:ext cx="10891756" cy="23562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5400" b="1" dirty="0">
                <a:solidFill>
                  <a:srgbClr val="7030A0"/>
                </a:solidFill>
                <a:latin typeface="Arial Rounded MT Bold"/>
                <a:cs typeface="Arial Rounded MT Bold"/>
              </a:rPr>
              <a:t>¡MUCHAS GRACIAS!</a:t>
            </a:r>
            <a:endParaRPr lang="es-MX" sz="5400" b="1" dirty="0">
              <a:solidFill>
                <a:srgbClr val="C0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Imagen 6">
            <a:extLst>
              <a:ext uri="{FF2B5EF4-FFF2-40B4-BE49-F238E27FC236}">
                <a16:creationId xmlns:a16="http://schemas.microsoft.com/office/drawing/2014/main" id="{900B9B75-282F-EB16-9B07-083E64100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02" y="398269"/>
            <a:ext cx="1391198" cy="53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0">
            <a:extLst>
              <a:ext uri="{FF2B5EF4-FFF2-40B4-BE49-F238E27FC236}">
                <a16:creationId xmlns:a16="http://schemas.microsoft.com/office/drawing/2014/main" id="{4C43A6F0-9234-F04D-7D21-F3DBC655709B}"/>
              </a:ext>
            </a:extLst>
          </p:cNvPr>
          <p:cNvSpPr/>
          <p:nvPr/>
        </p:nvSpPr>
        <p:spPr>
          <a:xfrm>
            <a:off x="6433168" y="445062"/>
            <a:ext cx="1025415" cy="470093"/>
          </a:xfrm>
          <a:custGeom>
            <a:avLst/>
            <a:gdLst/>
            <a:ahLst/>
            <a:cxnLst/>
            <a:rect l="l" t="t" r="r" b="b"/>
            <a:pathLst>
              <a:path w="3192025" h="1033921">
                <a:moveTo>
                  <a:pt x="0" y="0"/>
                </a:moveTo>
                <a:lnTo>
                  <a:pt x="3192026" y="0"/>
                </a:lnTo>
                <a:lnTo>
                  <a:pt x="3192026" y="1033921"/>
                </a:lnTo>
                <a:lnTo>
                  <a:pt x="0" y="1033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Imagen 4" descr="Fisca... - Fiscalía General del Estado de Coahuila de Zaragoza">
            <a:extLst>
              <a:ext uri="{FF2B5EF4-FFF2-40B4-BE49-F238E27FC236}">
                <a16:creationId xmlns:a16="http://schemas.microsoft.com/office/drawing/2014/main" id="{FD247C05-8FF8-CFC0-C8CC-CA0255F7F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232" y="259612"/>
            <a:ext cx="636995" cy="71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Instituto Electoral de Coahuila - Padrón de proveedores">
            <a:extLst>
              <a:ext uri="{FF2B5EF4-FFF2-40B4-BE49-F238E27FC236}">
                <a16:creationId xmlns:a16="http://schemas.microsoft.com/office/drawing/2014/main" id="{58839BFD-81DD-CF13-7618-6E9782B78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754" y="304448"/>
            <a:ext cx="157988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Revista e-JustiTEV">
            <a:extLst>
              <a:ext uri="{FF2B5EF4-FFF2-40B4-BE49-F238E27FC236}">
                <a16:creationId xmlns:a16="http://schemas.microsoft.com/office/drawing/2014/main" id="{FB2D2230-5A02-71D8-EE47-DA1282DF9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161" y="146419"/>
            <a:ext cx="105600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No hay ninguna descripción de la foto disponible.">
            <a:extLst>
              <a:ext uri="{FF2B5EF4-FFF2-40B4-BE49-F238E27FC236}">
                <a16:creationId xmlns:a16="http://schemas.microsoft.com/office/drawing/2014/main" id="{21613855-84FD-6CEC-0874-8BBAB1E00C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" r="7896" b="24424"/>
          <a:stretch/>
        </p:blipFill>
        <p:spPr bwMode="auto">
          <a:xfrm>
            <a:off x="205399" y="259612"/>
            <a:ext cx="1504315" cy="647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reeform 10">
            <a:extLst>
              <a:ext uri="{FF2B5EF4-FFF2-40B4-BE49-F238E27FC236}">
                <a16:creationId xmlns:a16="http://schemas.microsoft.com/office/drawing/2014/main" id="{C4537F13-BB79-AC87-EAC1-FFA33A9C183F}"/>
              </a:ext>
            </a:extLst>
          </p:cNvPr>
          <p:cNvSpPr/>
          <p:nvPr/>
        </p:nvSpPr>
        <p:spPr>
          <a:xfrm>
            <a:off x="3837798" y="3820197"/>
            <a:ext cx="4110005" cy="1521825"/>
          </a:xfrm>
          <a:custGeom>
            <a:avLst/>
            <a:gdLst/>
            <a:ahLst/>
            <a:cxnLst/>
            <a:rect l="l" t="t" r="r" b="b"/>
            <a:pathLst>
              <a:path w="3192025" h="1033921">
                <a:moveTo>
                  <a:pt x="0" y="0"/>
                </a:moveTo>
                <a:lnTo>
                  <a:pt x="3192026" y="0"/>
                </a:lnTo>
                <a:lnTo>
                  <a:pt x="3192026" y="1033921"/>
                </a:lnTo>
                <a:lnTo>
                  <a:pt x="0" y="1033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5219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20D8BB6-E91E-6353-DBB7-8E9162A9D167}"/>
              </a:ext>
            </a:extLst>
          </p:cNvPr>
          <p:cNvSpPr txBox="1"/>
          <p:nvPr/>
        </p:nvSpPr>
        <p:spPr>
          <a:xfrm>
            <a:off x="1210734" y="1836221"/>
            <a:ext cx="10009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7030A0"/>
                </a:solidFill>
              </a:rPr>
              <a:t>OBJETIVO:</a:t>
            </a:r>
          </a:p>
        </p:txBody>
      </p:sp>
      <p:pic>
        <p:nvPicPr>
          <p:cNvPr id="5" name="Picture 2" descr="Fondo Morado Con Burbujas Transparentes Para Ppt, Púrpura, Burbujas  Púrpuras, Resumen Imagen de Fondo Para Descarga Gratuita - Pngtreee">
            <a:extLst>
              <a:ext uri="{FF2B5EF4-FFF2-40B4-BE49-F238E27FC236}">
                <a16:creationId xmlns:a16="http://schemas.microsoft.com/office/drawing/2014/main" id="{E2FBC5C4-796E-2144-38EF-4C9E30E7D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3"/>
          <a:stretch/>
        </p:blipFill>
        <p:spPr bwMode="auto">
          <a:xfrm rot="5400000">
            <a:off x="-2999654" y="3011681"/>
            <a:ext cx="6858002" cy="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6EF14597-785F-E0A5-87CE-3C10A8121E8A}"/>
              </a:ext>
            </a:extLst>
          </p:cNvPr>
          <p:cNvGrpSpPr/>
          <p:nvPr/>
        </p:nvGrpSpPr>
        <p:grpSpPr>
          <a:xfrm>
            <a:off x="974301" y="124034"/>
            <a:ext cx="11056698" cy="718322"/>
            <a:chOff x="1013091" y="1715767"/>
            <a:chExt cx="11056698" cy="718322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FFEAF123-A3AC-7C4C-0331-9E82C68F3428}"/>
                </a:ext>
              </a:extLst>
            </p:cNvPr>
            <p:cNvGrpSpPr/>
            <p:nvPr/>
          </p:nvGrpSpPr>
          <p:grpSpPr>
            <a:xfrm>
              <a:off x="5558155" y="1715767"/>
              <a:ext cx="6511634" cy="718322"/>
              <a:chOff x="5558155" y="1715767"/>
              <a:chExt cx="6511634" cy="718322"/>
            </a:xfrm>
          </p:grpSpPr>
          <p:pic>
            <p:nvPicPr>
              <p:cNvPr id="21" name="Imagen 6">
                <a:extLst>
                  <a:ext uri="{FF2B5EF4-FFF2-40B4-BE49-F238E27FC236}">
                    <a16:creationId xmlns:a16="http://schemas.microsoft.com/office/drawing/2014/main" id="{DDEF93F4-F16F-0335-6E32-067F34013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8155" y="1807515"/>
                <a:ext cx="1391198" cy="534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55C3EEAA-F7E7-7728-47BA-F5ECC9D1A072}"/>
                  </a:ext>
                </a:extLst>
              </p:cNvPr>
              <p:cNvSpPr/>
              <p:nvPr/>
            </p:nvSpPr>
            <p:spPr>
              <a:xfrm>
                <a:off x="7070061" y="1807515"/>
                <a:ext cx="1532663" cy="534829"/>
              </a:xfrm>
              <a:custGeom>
                <a:avLst/>
                <a:gdLst/>
                <a:ahLst/>
                <a:cxnLst/>
                <a:rect l="l" t="t" r="r" b="b"/>
                <a:pathLst>
                  <a:path w="3192025" h="1033921">
                    <a:moveTo>
                      <a:pt x="0" y="0"/>
                    </a:moveTo>
                    <a:lnTo>
                      <a:pt x="3192026" y="0"/>
                    </a:lnTo>
                    <a:lnTo>
                      <a:pt x="3192026" y="1033921"/>
                    </a:lnTo>
                    <a:lnTo>
                      <a:pt x="0" y="10339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  <p:pic>
            <p:nvPicPr>
              <p:cNvPr id="23" name="Imagen 22" descr="Fisca... - Fiscalía General del Estado de Coahuila de Zaragoza">
                <a:extLst>
                  <a:ext uri="{FF2B5EF4-FFF2-40B4-BE49-F238E27FC236}">
                    <a16:creationId xmlns:a16="http://schemas.microsoft.com/office/drawing/2014/main" id="{20B675B3-8AB4-41B9-CEA8-49F9C2148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3432" y="1715767"/>
                <a:ext cx="636995" cy="71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Imagen 23" descr="Instituto Electoral de Coahuila - Padrón de proveedores">
                <a:extLst>
                  <a:ext uri="{FF2B5EF4-FFF2-40B4-BE49-F238E27FC236}">
                    <a16:creationId xmlns:a16="http://schemas.microsoft.com/office/drawing/2014/main" id="{2DBF53F4-FD90-C98E-7C38-FFB2F74B8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2193" y="1760603"/>
                <a:ext cx="1579880" cy="628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Imagen 24" descr="Revista e-JustiTEV">
                <a:extLst>
                  <a:ext uri="{FF2B5EF4-FFF2-40B4-BE49-F238E27FC236}">
                    <a16:creationId xmlns:a16="http://schemas.microsoft.com/office/drawing/2014/main" id="{C54A2C20-6F90-CC64-8488-67812FE93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59365" y="1760603"/>
                <a:ext cx="810424" cy="6286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" name="Imagen 19" descr="No hay ninguna descripción de la foto disponible.">
              <a:extLst>
                <a:ext uri="{FF2B5EF4-FFF2-40B4-BE49-F238E27FC236}">
                  <a16:creationId xmlns:a16="http://schemas.microsoft.com/office/drawing/2014/main" id="{1DCCDBBA-E013-18D4-DE78-78C0DAA51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1" r="7896" b="24424"/>
            <a:stretch/>
          </p:blipFill>
          <p:spPr bwMode="auto">
            <a:xfrm>
              <a:off x="1013091" y="1786389"/>
              <a:ext cx="1504315" cy="647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21F52C7-14FC-A3C0-16BA-1FD2A0DB1FF9}"/>
              </a:ext>
            </a:extLst>
          </p:cNvPr>
          <p:cNvSpPr txBox="1"/>
          <p:nvPr/>
        </p:nvSpPr>
        <p:spPr>
          <a:xfrm>
            <a:off x="1210734" y="2791109"/>
            <a:ext cx="10009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4000" dirty="0">
                <a:solidFill>
                  <a:srgbClr val="7030A0"/>
                </a:solidFill>
              </a:rPr>
              <a:t>Proporcionar información que contribuya a </a:t>
            </a:r>
            <a:r>
              <a:rPr lang="es-MX" sz="4400" b="1" dirty="0">
                <a:solidFill>
                  <a:srgbClr val="7030A0"/>
                </a:solidFill>
              </a:rPr>
              <a:t>fortalecer la participación política electoral con perspectiva de género</a:t>
            </a:r>
            <a:r>
              <a:rPr lang="es-MX" sz="4000" dirty="0">
                <a:solidFill>
                  <a:srgbClr val="7030A0"/>
                </a:solidFill>
              </a:rPr>
              <a:t>, así como promover la cultura de la denuncia.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1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444" y="949937"/>
            <a:ext cx="5928689" cy="647701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7030A0"/>
                </a:solidFill>
                <a:latin typeface="+mn-lt"/>
              </a:rPr>
              <a:t>SECRETARÍA DE LAS MUJERES </a:t>
            </a:r>
          </a:p>
        </p:txBody>
      </p:sp>
      <p:pic>
        <p:nvPicPr>
          <p:cNvPr id="5" name="Picture 2" descr="Fondo Morado Con Burbujas Transparentes Para Ppt, Púrpura, Burbujas  Púrpuras, Resumen Imagen de Fondo Para Descarga Gratuita - Pngtreee">
            <a:extLst>
              <a:ext uri="{FF2B5EF4-FFF2-40B4-BE49-F238E27FC236}">
                <a16:creationId xmlns:a16="http://schemas.microsoft.com/office/drawing/2014/main" id="{688EC572-C8B4-8A7E-B896-B009104BB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3"/>
          <a:stretch/>
        </p:blipFill>
        <p:spPr bwMode="auto">
          <a:xfrm>
            <a:off x="0" y="5699516"/>
            <a:ext cx="12192000" cy="115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8B45F1D-3DE3-AEEF-BAB1-CEAAA3590719}"/>
              </a:ext>
            </a:extLst>
          </p:cNvPr>
          <p:cNvSpPr txBox="1"/>
          <p:nvPr/>
        </p:nvSpPr>
        <p:spPr>
          <a:xfrm>
            <a:off x="514444" y="1597638"/>
            <a:ext cx="11163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srgbClr val="7030A0"/>
                </a:solidFill>
              </a:rPr>
              <a:t>Prevenir, atender, sancionar y </a:t>
            </a:r>
            <a:r>
              <a:rPr lang="es-MX" sz="2400" b="1" dirty="0">
                <a:solidFill>
                  <a:srgbClr val="7030A0"/>
                </a:solidFill>
              </a:rPr>
              <a:t>erradicar la violencia política contra las mujeres</a:t>
            </a:r>
            <a:r>
              <a:rPr lang="es-MX" sz="2400" dirty="0">
                <a:solidFill>
                  <a:srgbClr val="7030A0"/>
                </a:solidFill>
              </a:rPr>
              <a:t> </a:t>
            </a:r>
            <a:r>
              <a:rPr lang="es-MX" sz="2400" b="1" dirty="0">
                <a:solidFill>
                  <a:srgbClr val="7030A0"/>
                </a:solidFill>
              </a:rPr>
              <a:t>en razón de género</a:t>
            </a:r>
            <a:r>
              <a:rPr lang="es-MX" sz="2000" dirty="0">
                <a:solidFill>
                  <a:srgbClr val="7030A0"/>
                </a:solidFill>
              </a:rPr>
              <a:t>, mediante el acompañamiento desde los Centros de Justicia y Empoderamiento, los Comités de Desarrollo para las Mujeres (CDM) y los Centros de Apoyo para las Mujeres (CAM) aplicando </a:t>
            </a:r>
            <a:r>
              <a:rPr lang="es-MX" sz="2400" b="1" dirty="0">
                <a:solidFill>
                  <a:srgbClr val="7030A0"/>
                </a:solidFill>
              </a:rPr>
              <a:t>acciones de  prevención, primeros auxilios psicológicos y atención a cualquier tipo de violencia por razón de género</a:t>
            </a:r>
            <a:r>
              <a:rPr lang="es-MX" sz="2000" dirty="0">
                <a:solidFill>
                  <a:srgbClr val="7030A0"/>
                </a:solidFill>
              </a:rPr>
              <a:t>.</a:t>
            </a:r>
            <a:endParaRPr lang="en-US" sz="2400" dirty="0">
              <a:solidFill>
                <a:srgbClr val="7030A0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4FCB550-AAF0-7A48-35C0-1F53C7113CED}"/>
              </a:ext>
            </a:extLst>
          </p:cNvPr>
          <p:cNvGrpSpPr/>
          <p:nvPr/>
        </p:nvGrpSpPr>
        <p:grpSpPr>
          <a:xfrm>
            <a:off x="144558" y="124034"/>
            <a:ext cx="11886441" cy="718322"/>
            <a:chOff x="183348" y="1715767"/>
            <a:chExt cx="11886441" cy="718322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C1FBACF-3BDA-FB1D-9431-3AA5C9C7DA7C}"/>
                </a:ext>
              </a:extLst>
            </p:cNvPr>
            <p:cNvGrpSpPr/>
            <p:nvPr/>
          </p:nvGrpSpPr>
          <p:grpSpPr>
            <a:xfrm>
              <a:off x="5558155" y="1715767"/>
              <a:ext cx="6511634" cy="718322"/>
              <a:chOff x="5558155" y="1715767"/>
              <a:chExt cx="6511634" cy="718322"/>
            </a:xfrm>
          </p:grpSpPr>
          <p:pic>
            <p:nvPicPr>
              <p:cNvPr id="15" name="Imagen 6">
                <a:extLst>
                  <a:ext uri="{FF2B5EF4-FFF2-40B4-BE49-F238E27FC236}">
                    <a16:creationId xmlns:a16="http://schemas.microsoft.com/office/drawing/2014/main" id="{89A9504D-40BC-DD18-9D3F-764EF0E4B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8155" y="1807515"/>
                <a:ext cx="1391198" cy="534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A3DE9E6-BA23-E75E-FD2F-D58A41EB08BD}"/>
                  </a:ext>
                </a:extLst>
              </p:cNvPr>
              <p:cNvSpPr/>
              <p:nvPr/>
            </p:nvSpPr>
            <p:spPr>
              <a:xfrm>
                <a:off x="7070061" y="1807515"/>
                <a:ext cx="1532663" cy="534829"/>
              </a:xfrm>
              <a:custGeom>
                <a:avLst/>
                <a:gdLst/>
                <a:ahLst/>
                <a:cxnLst/>
                <a:rect l="l" t="t" r="r" b="b"/>
                <a:pathLst>
                  <a:path w="3192025" h="1033921">
                    <a:moveTo>
                      <a:pt x="0" y="0"/>
                    </a:moveTo>
                    <a:lnTo>
                      <a:pt x="3192026" y="0"/>
                    </a:lnTo>
                    <a:lnTo>
                      <a:pt x="3192026" y="1033921"/>
                    </a:lnTo>
                    <a:lnTo>
                      <a:pt x="0" y="10339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  <p:pic>
            <p:nvPicPr>
              <p:cNvPr id="17" name="Imagen 16" descr="Fisca... - Fiscalía General del Estado de Coahuila de Zaragoza">
                <a:extLst>
                  <a:ext uri="{FF2B5EF4-FFF2-40B4-BE49-F238E27FC236}">
                    <a16:creationId xmlns:a16="http://schemas.microsoft.com/office/drawing/2014/main" id="{3ADE90B0-5803-0C15-A454-A6890D1CF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3432" y="1715767"/>
                <a:ext cx="636995" cy="71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n 17" descr="Instituto Electoral de Coahuila - Padrón de proveedores">
                <a:extLst>
                  <a:ext uri="{FF2B5EF4-FFF2-40B4-BE49-F238E27FC236}">
                    <a16:creationId xmlns:a16="http://schemas.microsoft.com/office/drawing/2014/main" id="{04926510-FE37-3F0B-D955-4B3E72679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2193" y="1760603"/>
                <a:ext cx="1579880" cy="628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Imagen 18" descr="Revista e-JustiTEV">
                <a:extLst>
                  <a:ext uri="{FF2B5EF4-FFF2-40B4-BE49-F238E27FC236}">
                    <a16:creationId xmlns:a16="http://schemas.microsoft.com/office/drawing/2014/main" id="{D35B4062-C977-8CFB-3F74-953098E83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59365" y="1760603"/>
                <a:ext cx="810424" cy="6286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Imagen 13" descr="No hay ninguna descripción de la foto disponible.">
              <a:extLst>
                <a:ext uri="{FF2B5EF4-FFF2-40B4-BE49-F238E27FC236}">
                  <a16:creationId xmlns:a16="http://schemas.microsoft.com/office/drawing/2014/main" id="{2633305E-E629-0A3D-4645-CF4CDFBF5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1" r="7896" b="24424"/>
            <a:stretch/>
          </p:blipFill>
          <p:spPr bwMode="auto">
            <a:xfrm>
              <a:off x="183348" y="1786389"/>
              <a:ext cx="1504315" cy="647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9CDA4DB-F4EA-45C0-78F4-E68266464B90}"/>
              </a:ext>
            </a:extLst>
          </p:cNvPr>
          <p:cNvSpPr txBox="1"/>
          <p:nvPr/>
        </p:nvSpPr>
        <p:spPr>
          <a:xfrm>
            <a:off x="896715" y="3598941"/>
            <a:ext cx="10450863" cy="3416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sz="2000" dirty="0">
                <a:solidFill>
                  <a:srgbClr val="7030A0"/>
                </a:solidFill>
                <a:effectLst/>
                <a:ea typeface="Arial" panose="020B0604020202020204" pitchFamily="34" charset="0"/>
              </a:rPr>
              <a:t>Programa Anual de Trabajo que desarrolla y aplica acciones en materia de paridad de género.</a:t>
            </a:r>
            <a:endParaRPr lang="es-MX" sz="2000" dirty="0">
              <a:solidFill>
                <a:srgbClr val="7030A0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sz="2000" dirty="0">
                <a:solidFill>
                  <a:srgbClr val="7030A0"/>
                </a:solidFill>
                <a:effectLst/>
                <a:ea typeface="Arial" panose="020B0604020202020204" pitchFamily="34" charset="0"/>
              </a:rPr>
              <a:t>Material bibliográfico y de difusión publicado por la Secretaría de las Mujeres, con perspectiva de género.</a:t>
            </a:r>
            <a:endParaRPr lang="es-MX" sz="2000" dirty="0">
              <a:solidFill>
                <a:srgbClr val="7030A0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sz="2000" dirty="0">
                <a:solidFill>
                  <a:srgbClr val="7030A0"/>
                </a:solidFill>
                <a:effectLst/>
                <a:ea typeface="Arial" panose="020B0604020202020204" pitchFamily="34" charset="0"/>
              </a:rPr>
              <a:t>Acciones, actividades o programas realizadas por la Secretaría de las Mujeres a favor de la igualdad de género al interior del organismo y al exterior.</a:t>
            </a:r>
            <a:endParaRPr lang="es-MX" sz="2000" dirty="0">
              <a:solidFill>
                <a:srgbClr val="7030A0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sz="2000" dirty="0">
                <a:solidFill>
                  <a:srgbClr val="7030A0"/>
                </a:solidFill>
                <a:effectLst/>
                <a:ea typeface="Arial" panose="020B0604020202020204" pitchFamily="34" charset="0"/>
              </a:rPr>
              <a:t>Cursos y/o talleres sobre perspectiva de género.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MX" sz="2000" b="1" dirty="0">
              <a:solidFill>
                <a:srgbClr val="7030A0"/>
              </a:solidFill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endParaRPr lang="es-MX" sz="2000" dirty="0">
              <a:solidFill>
                <a:srgbClr val="7030A0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76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444" y="1076942"/>
            <a:ext cx="5928689" cy="647701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7030A0"/>
                </a:solidFill>
                <a:latin typeface="+mn-lt"/>
              </a:rPr>
              <a:t>SECRETARÍA DE LAS MUJERES </a:t>
            </a:r>
          </a:p>
        </p:txBody>
      </p:sp>
      <p:pic>
        <p:nvPicPr>
          <p:cNvPr id="5" name="Picture 2" descr="Fondo Morado Con Burbujas Transparentes Para Ppt, Púrpura, Burbujas  Púrpuras, Resumen Imagen de Fondo Para Descarga Gratuita - Pngtreee">
            <a:extLst>
              <a:ext uri="{FF2B5EF4-FFF2-40B4-BE49-F238E27FC236}">
                <a16:creationId xmlns:a16="http://schemas.microsoft.com/office/drawing/2014/main" id="{688EC572-C8B4-8A7E-B896-B009104BB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3"/>
          <a:stretch/>
        </p:blipFill>
        <p:spPr bwMode="auto">
          <a:xfrm>
            <a:off x="0" y="5699516"/>
            <a:ext cx="12192000" cy="115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14FCB550-AAF0-7A48-35C0-1F53C7113CED}"/>
              </a:ext>
            </a:extLst>
          </p:cNvPr>
          <p:cNvGrpSpPr/>
          <p:nvPr/>
        </p:nvGrpSpPr>
        <p:grpSpPr>
          <a:xfrm>
            <a:off x="144558" y="124034"/>
            <a:ext cx="11886441" cy="718322"/>
            <a:chOff x="183348" y="1715767"/>
            <a:chExt cx="11886441" cy="718322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C1FBACF-3BDA-FB1D-9431-3AA5C9C7DA7C}"/>
                </a:ext>
              </a:extLst>
            </p:cNvPr>
            <p:cNvGrpSpPr/>
            <p:nvPr/>
          </p:nvGrpSpPr>
          <p:grpSpPr>
            <a:xfrm>
              <a:off x="5558155" y="1715767"/>
              <a:ext cx="6511634" cy="718322"/>
              <a:chOff x="5558155" y="1715767"/>
              <a:chExt cx="6511634" cy="718322"/>
            </a:xfrm>
          </p:grpSpPr>
          <p:pic>
            <p:nvPicPr>
              <p:cNvPr id="15" name="Imagen 6">
                <a:extLst>
                  <a:ext uri="{FF2B5EF4-FFF2-40B4-BE49-F238E27FC236}">
                    <a16:creationId xmlns:a16="http://schemas.microsoft.com/office/drawing/2014/main" id="{89A9504D-40BC-DD18-9D3F-764EF0E4B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8155" y="1807515"/>
                <a:ext cx="1391198" cy="534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A3DE9E6-BA23-E75E-FD2F-D58A41EB08BD}"/>
                  </a:ext>
                </a:extLst>
              </p:cNvPr>
              <p:cNvSpPr/>
              <p:nvPr/>
            </p:nvSpPr>
            <p:spPr>
              <a:xfrm>
                <a:off x="7070061" y="1807515"/>
                <a:ext cx="1532663" cy="534829"/>
              </a:xfrm>
              <a:custGeom>
                <a:avLst/>
                <a:gdLst/>
                <a:ahLst/>
                <a:cxnLst/>
                <a:rect l="l" t="t" r="r" b="b"/>
                <a:pathLst>
                  <a:path w="3192025" h="1033921">
                    <a:moveTo>
                      <a:pt x="0" y="0"/>
                    </a:moveTo>
                    <a:lnTo>
                      <a:pt x="3192026" y="0"/>
                    </a:lnTo>
                    <a:lnTo>
                      <a:pt x="3192026" y="1033921"/>
                    </a:lnTo>
                    <a:lnTo>
                      <a:pt x="0" y="10339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  <p:pic>
            <p:nvPicPr>
              <p:cNvPr id="17" name="Imagen 16" descr="Fisca... - Fiscalía General del Estado de Coahuila de Zaragoza">
                <a:extLst>
                  <a:ext uri="{FF2B5EF4-FFF2-40B4-BE49-F238E27FC236}">
                    <a16:creationId xmlns:a16="http://schemas.microsoft.com/office/drawing/2014/main" id="{3ADE90B0-5803-0C15-A454-A6890D1CF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3432" y="1715767"/>
                <a:ext cx="636995" cy="71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n 17" descr="Instituto Electoral de Coahuila - Padrón de proveedores">
                <a:extLst>
                  <a:ext uri="{FF2B5EF4-FFF2-40B4-BE49-F238E27FC236}">
                    <a16:creationId xmlns:a16="http://schemas.microsoft.com/office/drawing/2014/main" id="{04926510-FE37-3F0B-D955-4B3E72679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2193" y="1760603"/>
                <a:ext cx="1579880" cy="628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Imagen 18" descr="Revista e-JustiTEV">
                <a:extLst>
                  <a:ext uri="{FF2B5EF4-FFF2-40B4-BE49-F238E27FC236}">
                    <a16:creationId xmlns:a16="http://schemas.microsoft.com/office/drawing/2014/main" id="{D35B4062-C977-8CFB-3F74-953098E83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59365" y="1760603"/>
                <a:ext cx="810424" cy="6286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Imagen 13" descr="No hay ninguna descripción de la foto disponible.">
              <a:extLst>
                <a:ext uri="{FF2B5EF4-FFF2-40B4-BE49-F238E27FC236}">
                  <a16:creationId xmlns:a16="http://schemas.microsoft.com/office/drawing/2014/main" id="{2633305E-E629-0A3D-4645-CF4CDFBF5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1" r="7896" b="24424"/>
            <a:stretch/>
          </p:blipFill>
          <p:spPr bwMode="auto">
            <a:xfrm>
              <a:off x="183348" y="1786389"/>
              <a:ext cx="1504315" cy="647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1ED04511-4B04-5595-CE1E-A8BD3D706D17}"/>
              </a:ext>
            </a:extLst>
          </p:cNvPr>
          <p:cNvSpPr txBox="1"/>
          <p:nvPr/>
        </p:nvSpPr>
        <p:spPr>
          <a:xfrm>
            <a:off x="514444" y="1875850"/>
            <a:ext cx="11093356" cy="3526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sz="2400" dirty="0">
                <a:solidFill>
                  <a:srgbClr val="7030A0"/>
                </a:solidFill>
                <a:ea typeface="Calibri" panose="020F0502020204030204" pitchFamily="34" charset="0"/>
              </a:rPr>
              <a:t>Compromiso con el Sistema Nacional para prevenir, atender, sancionar y erradicar la violencia contra las Mujeres de impulsar el pr</a:t>
            </a:r>
            <a:r>
              <a:rPr lang="es-MX" sz="2400" i="0" dirty="0">
                <a:solidFill>
                  <a:srgbClr val="7030A0"/>
                </a:solidFill>
                <a:effectLst/>
                <a:highlight>
                  <a:srgbClr val="FFFFFF"/>
                </a:highlight>
              </a:rPr>
              <a:t>ograma Piloto de Servicios de Primeros Auxilios Psicológicos, Orientación, Asesoría, Atención y Acompañamiento Jurídico de las Mujeres en Situación de Violencia Política en Razón de Género con Enfoque Interseccional e Intercultural durante el Proceso Electoral Federal 2023-2024.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endParaRPr lang="es-MX" sz="1600" dirty="0">
              <a:solidFill>
                <a:srgbClr val="7030A0"/>
              </a:solidFill>
              <a:highlight>
                <a:srgbClr val="FFFFFF"/>
              </a:highlight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sz="2400" dirty="0">
                <a:solidFill>
                  <a:srgbClr val="7030A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Programa Anual de Trabajo del Observatorio de Participación Política de las Mujeres en Coahuila.</a:t>
            </a:r>
            <a:endParaRPr lang="es-MX" sz="24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914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D01D244-0EA7-1F9E-9C03-0BDF4860A898}"/>
              </a:ext>
            </a:extLst>
          </p:cNvPr>
          <p:cNvSpPr/>
          <p:nvPr/>
        </p:nvSpPr>
        <p:spPr>
          <a:xfrm>
            <a:off x="1202017" y="1520005"/>
            <a:ext cx="104237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rgbClr val="7030A0"/>
                </a:solidFill>
              </a:rPr>
              <a:t>Hoy en día la </a:t>
            </a:r>
            <a:r>
              <a:rPr lang="es-ES" sz="2800" b="1" dirty="0">
                <a:solidFill>
                  <a:srgbClr val="7030A0"/>
                </a:solidFill>
              </a:rPr>
              <a:t>violencia continúa siendo uno de los principales obstáculos para el ejercicio de los derechos políticos de las mujeres</a:t>
            </a:r>
            <a:r>
              <a:rPr lang="es-ES" sz="2400" dirty="0">
                <a:solidFill>
                  <a:srgbClr val="7030A0"/>
                </a:solidFill>
              </a:rPr>
              <a:t>. El aumento de su participación y representación política ha estado acompañado por un incremento de la violencia en su contra.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7C00E45-B5D2-625A-6709-B242ED23D5C0}"/>
              </a:ext>
            </a:extLst>
          </p:cNvPr>
          <p:cNvSpPr/>
          <p:nvPr/>
        </p:nvSpPr>
        <p:spPr>
          <a:xfrm>
            <a:off x="965585" y="6549675"/>
            <a:ext cx="7119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00" dirty="0">
                <a:solidFill>
                  <a:srgbClr val="7030A0"/>
                </a:solidFill>
              </a:rPr>
              <a:t>Fuente: Secretaría de Gobernación et al. Protocolo para la atención de la violencia política contra las mujeres en razón de género. </a:t>
            </a:r>
            <a:endParaRPr lang="en-US" sz="1000" dirty="0">
              <a:solidFill>
                <a:srgbClr val="7030A0"/>
              </a:solidFill>
            </a:endParaRPr>
          </a:p>
        </p:txBody>
      </p:sp>
      <p:pic>
        <p:nvPicPr>
          <p:cNvPr id="6" name="Picture 2" descr="Violencia política de género en la región sur-sureste de México">
            <a:extLst>
              <a:ext uri="{FF2B5EF4-FFF2-40B4-BE49-F238E27FC236}">
                <a16:creationId xmlns:a16="http://schemas.microsoft.com/office/drawing/2014/main" id="{0433E3E3-69D0-1678-AD4D-87E644E1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31" y="4012484"/>
            <a:ext cx="4263856" cy="21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2D337C1E-E539-B742-FFA3-65E0C8DC158B}"/>
              </a:ext>
            </a:extLst>
          </p:cNvPr>
          <p:cNvGrpSpPr/>
          <p:nvPr/>
        </p:nvGrpSpPr>
        <p:grpSpPr>
          <a:xfrm>
            <a:off x="974301" y="124034"/>
            <a:ext cx="11056698" cy="718322"/>
            <a:chOff x="1013091" y="1715767"/>
            <a:chExt cx="11056698" cy="718322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05BD6A69-93B4-894F-C175-22C4CD0A05D8}"/>
                </a:ext>
              </a:extLst>
            </p:cNvPr>
            <p:cNvGrpSpPr/>
            <p:nvPr/>
          </p:nvGrpSpPr>
          <p:grpSpPr>
            <a:xfrm>
              <a:off x="5558155" y="1715767"/>
              <a:ext cx="6511634" cy="718322"/>
              <a:chOff x="5558155" y="1715767"/>
              <a:chExt cx="6511634" cy="718322"/>
            </a:xfrm>
          </p:grpSpPr>
          <p:pic>
            <p:nvPicPr>
              <p:cNvPr id="14" name="Imagen 6">
                <a:extLst>
                  <a:ext uri="{FF2B5EF4-FFF2-40B4-BE49-F238E27FC236}">
                    <a16:creationId xmlns:a16="http://schemas.microsoft.com/office/drawing/2014/main" id="{68C609EC-3FBA-EFE0-705B-E8651F203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8155" y="1807515"/>
                <a:ext cx="1391198" cy="534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FE08AACD-2F22-BE02-1383-F98C616451EB}"/>
                  </a:ext>
                </a:extLst>
              </p:cNvPr>
              <p:cNvSpPr/>
              <p:nvPr/>
            </p:nvSpPr>
            <p:spPr>
              <a:xfrm>
                <a:off x="7070061" y="1807515"/>
                <a:ext cx="1532663" cy="534829"/>
              </a:xfrm>
              <a:custGeom>
                <a:avLst/>
                <a:gdLst/>
                <a:ahLst/>
                <a:cxnLst/>
                <a:rect l="l" t="t" r="r" b="b"/>
                <a:pathLst>
                  <a:path w="3192025" h="1033921">
                    <a:moveTo>
                      <a:pt x="0" y="0"/>
                    </a:moveTo>
                    <a:lnTo>
                      <a:pt x="3192026" y="0"/>
                    </a:lnTo>
                    <a:lnTo>
                      <a:pt x="3192026" y="1033921"/>
                    </a:lnTo>
                    <a:lnTo>
                      <a:pt x="0" y="10339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  <p:pic>
            <p:nvPicPr>
              <p:cNvPr id="16" name="Imagen 15" descr="Fisca... - Fiscalía General del Estado de Coahuila de Zaragoza">
                <a:extLst>
                  <a:ext uri="{FF2B5EF4-FFF2-40B4-BE49-F238E27FC236}">
                    <a16:creationId xmlns:a16="http://schemas.microsoft.com/office/drawing/2014/main" id="{F05CB6D8-E5AB-5B94-910B-2DA9E83BE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3432" y="1715767"/>
                <a:ext cx="636995" cy="71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Imagen 16" descr="Instituto Electoral de Coahuila - Padrón de proveedores">
                <a:extLst>
                  <a:ext uri="{FF2B5EF4-FFF2-40B4-BE49-F238E27FC236}">
                    <a16:creationId xmlns:a16="http://schemas.microsoft.com/office/drawing/2014/main" id="{97C28136-4881-325E-901B-CBF4644FB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2193" y="1760603"/>
                <a:ext cx="1579880" cy="628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n 17" descr="Revista e-JustiTEV">
                <a:extLst>
                  <a:ext uri="{FF2B5EF4-FFF2-40B4-BE49-F238E27FC236}">
                    <a16:creationId xmlns:a16="http://schemas.microsoft.com/office/drawing/2014/main" id="{1C32A44A-F931-8EC5-2FB2-9F476FB61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59365" y="1760603"/>
                <a:ext cx="810424" cy="6286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Imagen 12" descr="No hay ninguna descripción de la foto disponible.">
              <a:extLst>
                <a:ext uri="{FF2B5EF4-FFF2-40B4-BE49-F238E27FC236}">
                  <a16:creationId xmlns:a16="http://schemas.microsoft.com/office/drawing/2014/main" id="{C6B95D96-86E2-4905-78D7-D147CD580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1" r="7896" b="24424"/>
            <a:stretch/>
          </p:blipFill>
          <p:spPr bwMode="auto">
            <a:xfrm>
              <a:off x="1013091" y="1786389"/>
              <a:ext cx="1504315" cy="647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9" name="Picture 2" descr="Fondo Morado Con Burbujas Transparentes Para Ppt, Púrpura, Burbujas  Púrpuras, Resumen Imagen de Fondo Para Descarga Gratuita - Pngtreee">
            <a:extLst>
              <a:ext uri="{FF2B5EF4-FFF2-40B4-BE49-F238E27FC236}">
                <a16:creationId xmlns:a16="http://schemas.microsoft.com/office/drawing/2014/main" id="{387C395F-B1EF-7541-4E0C-B3A6012AC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3"/>
          <a:stretch/>
        </p:blipFill>
        <p:spPr bwMode="auto">
          <a:xfrm rot="5400000">
            <a:off x="-2999654" y="3011681"/>
            <a:ext cx="6858002" cy="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43962C43-5EA7-6111-23A1-78AE9C1658B0}"/>
              </a:ext>
            </a:extLst>
          </p:cNvPr>
          <p:cNvSpPr/>
          <p:nvPr/>
        </p:nvSpPr>
        <p:spPr>
          <a:xfrm>
            <a:off x="1247916" y="3447226"/>
            <a:ext cx="56701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7030A0"/>
                </a:solidFill>
              </a:rPr>
              <a:t>En México, la </a:t>
            </a:r>
            <a:r>
              <a:rPr lang="es-ES" sz="2800" b="1" dirty="0">
                <a:solidFill>
                  <a:srgbClr val="7030A0"/>
                </a:solidFill>
              </a:rPr>
              <a:t>Ley General en Materia de Delitos Electorales </a:t>
            </a:r>
            <a:r>
              <a:rPr lang="es-ES" sz="2400" dirty="0">
                <a:solidFill>
                  <a:srgbClr val="7030A0"/>
                </a:solidFill>
              </a:rPr>
              <a:t>en la fracción XV establece la definición de </a:t>
            </a:r>
            <a:r>
              <a:rPr lang="es-ES" sz="2800" b="1" dirty="0">
                <a:solidFill>
                  <a:srgbClr val="7030A0"/>
                </a:solidFill>
              </a:rPr>
              <a:t>Violencia Política en Razón de Género</a:t>
            </a:r>
            <a:r>
              <a:rPr lang="es-ES" sz="2400" dirty="0">
                <a:solidFill>
                  <a:srgbClr val="7030A0"/>
                </a:solidFill>
              </a:rPr>
              <a:t> (VPG) y en su artículo 20 BIS las conductas</a:t>
            </a:r>
            <a:r>
              <a:rPr lang="es-MX" sz="2400" dirty="0">
                <a:solidFill>
                  <a:srgbClr val="7030A0"/>
                </a:solidFill>
              </a:rPr>
              <a:t> que son consideradas VPG.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4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é es la violencia política contra las mujeres en razón de genero">
            <a:hlinkClick r:id="" action="ppaction://media"/>
            <a:extLst>
              <a:ext uri="{FF2B5EF4-FFF2-40B4-BE49-F238E27FC236}">
                <a16:creationId xmlns:a16="http://schemas.microsoft.com/office/drawing/2014/main" id="{6DD9788A-4D93-BFAA-314F-3C4E5414B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ndo Morado Con Burbujas Transparentes Para Ppt, Púrpura, Burbujas  Púrpuras, Resumen Imagen de Fondo Para Descarga Gratuita - Pngtreee">
            <a:extLst>
              <a:ext uri="{FF2B5EF4-FFF2-40B4-BE49-F238E27FC236}">
                <a16:creationId xmlns:a16="http://schemas.microsoft.com/office/drawing/2014/main" id="{688EC572-C8B4-8A7E-B896-B009104BB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3"/>
          <a:stretch/>
        </p:blipFill>
        <p:spPr bwMode="auto">
          <a:xfrm flipV="1">
            <a:off x="0" y="0"/>
            <a:ext cx="12192000" cy="12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14FCB550-AAF0-7A48-35C0-1F53C7113CED}"/>
              </a:ext>
            </a:extLst>
          </p:cNvPr>
          <p:cNvGrpSpPr/>
          <p:nvPr/>
        </p:nvGrpSpPr>
        <p:grpSpPr>
          <a:xfrm>
            <a:off x="152779" y="5984583"/>
            <a:ext cx="11886441" cy="718322"/>
            <a:chOff x="183348" y="1715767"/>
            <a:chExt cx="11886441" cy="718322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C1FBACF-3BDA-FB1D-9431-3AA5C9C7DA7C}"/>
                </a:ext>
              </a:extLst>
            </p:cNvPr>
            <p:cNvGrpSpPr/>
            <p:nvPr/>
          </p:nvGrpSpPr>
          <p:grpSpPr>
            <a:xfrm>
              <a:off x="5558155" y="1715767"/>
              <a:ext cx="6511634" cy="718322"/>
              <a:chOff x="5558155" y="1715767"/>
              <a:chExt cx="6511634" cy="718322"/>
            </a:xfrm>
          </p:grpSpPr>
          <p:pic>
            <p:nvPicPr>
              <p:cNvPr id="15" name="Imagen 6">
                <a:extLst>
                  <a:ext uri="{FF2B5EF4-FFF2-40B4-BE49-F238E27FC236}">
                    <a16:creationId xmlns:a16="http://schemas.microsoft.com/office/drawing/2014/main" id="{89A9504D-40BC-DD18-9D3F-764EF0E4B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8155" y="1807515"/>
                <a:ext cx="1391198" cy="534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A3DE9E6-BA23-E75E-FD2F-D58A41EB08BD}"/>
                  </a:ext>
                </a:extLst>
              </p:cNvPr>
              <p:cNvSpPr/>
              <p:nvPr/>
            </p:nvSpPr>
            <p:spPr>
              <a:xfrm>
                <a:off x="7070061" y="1807515"/>
                <a:ext cx="1532663" cy="534829"/>
              </a:xfrm>
              <a:custGeom>
                <a:avLst/>
                <a:gdLst/>
                <a:ahLst/>
                <a:cxnLst/>
                <a:rect l="l" t="t" r="r" b="b"/>
                <a:pathLst>
                  <a:path w="3192025" h="1033921">
                    <a:moveTo>
                      <a:pt x="0" y="0"/>
                    </a:moveTo>
                    <a:lnTo>
                      <a:pt x="3192026" y="0"/>
                    </a:lnTo>
                    <a:lnTo>
                      <a:pt x="3192026" y="1033921"/>
                    </a:lnTo>
                    <a:lnTo>
                      <a:pt x="0" y="10339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  <p:pic>
            <p:nvPicPr>
              <p:cNvPr id="17" name="Imagen 16" descr="Fisca... - Fiscalía General del Estado de Coahuila de Zaragoza">
                <a:extLst>
                  <a:ext uri="{FF2B5EF4-FFF2-40B4-BE49-F238E27FC236}">
                    <a16:creationId xmlns:a16="http://schemas.microsoft.com/office/drawing/2014/main" id="{3ADE90B0-5803-0C15-A454-A6890D1CF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3432" y="1715767"/>
                <a:ext cx="636995" cy="71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n 17" descr="Instituto Electoral de Coahuila - Padrón de proveedores">
                <a:extLst>
                  <a:ext uri="{FF2B5EF4-FFF2-40B4-BE49-F238E27FC236}">
                    <a16:creationId xmlns:a16="http://schemas.microsoft.com/office/drawing/2014/main" id="{04926510-FE37-3F0B-D955-4B3E72679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2193" y="1760603"/>
                <a:ext cx="1579880" cy="628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Imagen 18" descr="Revista e-JustiTEV">
                <a:extLst>
                  <a:ext uri="{FF2B5EF4-FFF2-40B4-BE49-F238E27FC236}">
                    <a16:creationId xmlns:a16="http://schemas.microsoft.com/office/drawing/2014/main" id="{D35B4062-C977-8CFB-3F74-953098E83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59365" y="1760603"/>
                <a:ext cx="810424" cy="6286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Imagen 13" descr="No hay ninguna descripción de la foto disponible.">
              <a:extLst>
                <a:ext uri="{FF2B5EF4-FFF2-40B4-BE49-F238E27FC236}">
                  <a16:creationId xmlns:a16="http://schemas.microsoft.com/office/drawing/2014/main" id="{2633305E-E629-0A3D-4645-CF4CDFBF5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1" r="7896" b="24424"/>
            <a:stretch/>
          </p:blipFill>
          <p:spPr bwMode="auto">
            <a:xfrm>
              <a:off x="183348" y="1786389"/>
              <a:ext cx="1504315" cy="647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F7B65-5C68-6C05-162C-939A53564C6B}"/>
              </a:ext>
            </a:extLst>
          </p:cNvPr>
          <p:cNvSpPr txBox="1"/>
          <p:nvPr/>
        </p:nvSpPr>
        <p:spPr>
          <a:xfrm>
            <a:off x="1124689" y="1579217"/>
            <a:ext cx="709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7030A0"/>
                </a:solidFill>
              </a:rPr>
              <a:t>CANALES DE COMUNICACIÓN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E81BDD-D539-0E1C-71C2-3D30839B7C5F}"/>
              </a:ext>
            </a:extLst>
          </p:cNvPr>
          <p:cNvSpPr txBox="1"/>
          <p:nvPr/>
        </p:nvSpPr>
        <p:spPr>
          <a:xfrm>
            <a:off x="1560392" y="2430685"/>
            <a:ext cx="10318342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7030A0"/>
                </a:solidFill>
              </a:rPr>
              <a:t>Directa en las instituciones correspondientes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7030A0"/>
                </a:solidFill>
              </a:rPr>
              <a:t>A través de las autoridades electorales con enlaces definidos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7030A0"/>
                </a:solidFill>
              </a:rPr>
              <a:t>Observatorio de Participación Política de la Mujer en el Estado de Coahuila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7030A0"/>
                </a:solidFill>
              </a:rPr>
              <a:t>Mayra Valdés González, Secretaria de las Mujeres:  8441224326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7030A0"/>
                </a:solidFill>
              </a:rPr>
              <a:t>Maribel Rodríguez, Subsecretaria de las Mujeres: 8441224326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38931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2D337C1E-E539-B742-FFA3-65E0C8DC158B}"/>
              </a:ext>
            </a:extLst>
          </p:cNvPr>
          <p:cNvGrpSpPr/>
          <p:nvPr/>
        </p:nvGrpSpPr>
        <p:grpSpPr>
          <a:xfrm>
            <a:off x="974301" y="124034"/>
            <a:ext cx="11056698" cy="718322"/>
            <a:chOff x="1013091" y="1715767"/>
            <a:chExt cx="11056698" cy="718322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05BD6A69-93B4-894F-C175-22C4CD0A05D8}"/>
                </a:ext>
              </a:extLst>
            </p:cNvPr>
            <p:cNvGrpSpPr/>
            <p:nvPr/>
          </p:nvGrpSpPr>
          <p:grpSpPr>
            <a:xfrm>
              <a:off x="5558155" y="1715767"/>
              <a:ext cx="6511634" cy="718322"/>
              <a:chOff x="5558155" y="1715767"/>
              <a:chExt cx="6511634" cy="718322"/>
            </a:xfrm>
          </p:grpSpPr>
          <p:pic>
            <p:nvPicPr>
              <p:cNvPr id="14" name="Imagen 6">
                <a:extLst>
                  <a:ext uri="{FF2B5EF4-FFF2-40B4-BE49-F238E27FC236}">
                    <a16:creationId xmlns:a16="http://schemas.microsoft.com/office/drawing/2014/main" id="{68C609EC-3FBA-EFE0-705B-E8651F203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8155" y="1807515"/>
                <a:ext cx="1391198" cy="534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FE08AACD-2F22-BE02-1383-F98C616451EB}"/>
                  </a:ext>
                </a:extLst>
              </p:cNvPr>
              <p:cNvSpPr/>
              <p:nvPr/>
            </p:nvSpPr>
            <p:spPr>
              <a:xfrm>
                <a:off x="7070061" y="1807515"/>
                <a:ext cx="1532663" cy="534829"/>
              </a:xfrm>
              <a:custGeom>
                <a:avLst/>
                <a:gdLst/>
                <a:ahLst/>
                <a:cxnLst/>
                <a:rect l="l" t="t" r="r" b="b"/>
                <a:pathLst>
                  <a:path w="3192025" h="1033921">
                    <a:moveTo>
                      <a:pt x="0" y="0"/>
                    </a:moveTo>
                    <a:lnTo>
                      <a:pt x="3192026" y="0"/>
                    </a:lnTo>
                    <a:lnTo>
                      <a:pt x="3192026" y="1033921"/>
                    </a:lnTo>
                    <a:lnTo>
                      <a:pt x="0" y="10339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pic>
            <p:nvPicPr>
              <p:cNvPr id="16" name="Imagen 15" descr="Fisca... - Fiscalía General del Estado de Coahuila de Zaragoza">
                <a:extLst>
                  <a:ext uri="{FF2B5EF4-FFF2-40B4-BE49-F238E27FC236}">
                    <a16:creationId xmlns:a16="http://schemas.microsoft.com/office/drawing/2014/main" id="{F05CB6D8-E5AB-5B94-910B-2DA9E83BE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3432" y="1715767"/>
                <a:ext cx="636995" cy="71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Imagen 16" descr="Instituto Electoral de Coahuila - Padrón de proveedores">
                <a:extLst>
                  <a:ext uri="{FF2B5EF4-FFF2-40B4-BE49-F238E27FC236}">
                    <a16:creationId xmlns:a16="http://schemas.microsoft.com/office/drawing/2014/main" id="{97C28136-4881-325E-901B-CBF4644FB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2193" y="1760603"/>
                <a:ext cx="1579880" cy="628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n 17" descr="Revista e-JustiTEV">
                <a:extLst>
                  <a:ext uri="{FF2B5EF4-FFF2-40B4-BE49-F238E27FC236}">
                    <a16:creationId xmlns:a16="http://schemas.microsoft.com/office/drawing/2014/main" id="{1C32A44A-F931-8EC5-2FB2-9F476FB61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59365" y="1760603"/>
                <a:ext cx="810424" cy="6286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Imagen 12" descr="No hay ninguna descripción de la foto disponible.">
              <a:extLst>
                <a:ext uri="{FF2B5EF4-FFF2-40B4-BE49-F238E27FC236}">
                  <a16:creationId xmlns:a16="http://schemas.microsoft.com/office/drawing/2014/main" id="{C6B95D96-86E2-4905-78D7-D147CD580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1" r="7896" b="24424"/>
            <a:stretch/>
          </p:blipFill>
          <p:spPr bwMode="auto">
            <a:xfrm>
              <a:off x="1013091" y="1786389"/>
              <a:ext cx="1504315" cy="647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9" name="Picture 2" descr="Fondo Morado Con Burbujas Transparentes Para Ppt, Púrpura, Burbujas  Púrpuras, Resumen Imagen de Fondo Para Descarga Gratuita - Pngtreee">
            <a:extLst>
              <a:ext uri="{FF2B5EF4-FFF2-40B4-BE49-F238E27FC236}">
                <a16:creationId xmlns:a16="http://schemas.microsoft.com/office/drawing/2014/main" id="{387C395F-B1EF-7541-4E0C-B3A6012AC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3"/>
          <a:stretch/>
        </p:blipFill>
        <p:spPr bwMode="auto">
          <a:xfrm rot="5400000">
            <a:off x="-2999654" y="3011681"/>
            <a:ext cx="6858002" cy="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321B1E8-B31A-FC88-4B46-F1999E43C04E}"/>
              </a:ext>
            </a:extLst>
          </p:cNvPr>
          <p:cNvSpPr txBox="1"/>
          <p:nvPr/>
        </p:nvSpPr>
        <p:spPr>
          <a:xfrm>
            <a:off x="1041012" y="1434309"/>
            <a:ext cx="3674679" cy="923330"/>
          </a:xfrm>
          <a:prstGeom prst="rect">
            <a:avLst/>
          </a:prstGeom>
          <a:solidFill>
            <a:srgbClr val="7130A2"/>
          </a:solidFill>
        </p:spPr>
        <p:txBody>
          <a:bodyPr wrap="square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Prevención</a:t>
            </a:r>
            <a:endParaRPr lang="es-MX" sz="54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8B67F71-135A-94F3-DBD5-24798D776A52}"/>
              </a:ext>
            </a:extLst>
          </p:cNvPr>
          <p:cNvSpPr txBox="1"/>
          <p:nvPr/>
        </p:nvSpPr>
        <p:spPr>
          <a:xfrm>
            <a:off x="7354512" y="1415030"/>
            <a:ext cx="3297253" cy="923330"/>
          </a:xfrm>
          <a:prstGeom prst="rect">
            <a:avLst/>
          </a:prstGeom>
          <a:solidFill>
            <a:srgbClr val="7130A2"/>
          </a:solidFill>
        </p:spPr>
        <p:txBody>
          <a:bodyPr wrap="square">
            <a:spAutoFit/>
          </a:bodyPr>
          <a:lstStyle/>
          <a:p>
            <a:pPr algn="ctr"/>
            <a:r>
              <a:rPr lang="es-ES" sz="5400" dirty="0">
                <a:solidFill>
                  <a:schemeClr val="bg1">
                    <a:lumMod val="95000"/>
                  </a:schemeClr>
                </a:solidFill>
                <a:latin typeface="Bahnschrift Light SemiCondensed" panose="020B0502040204020203" pitchFamily="34" charset="0"/>
              </a:rPr>
              <a:t>Atención</a:t>
            </a:r>
            <a:r>
              <a:rPr lang="es-ES" sz="1800" dirty="0">
                <a:solidFill>
                  <a:schemeClr val="bg1">
                    <a:lumMod val="9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endParaRPr lang="es-MX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2"/>
          <a:stretch/>
        </p:blipFill>
        <p:spPr>
          <a:xfrm>
            <a:off x="1976611" y="4490734"/>
            <a:ext cx="2972060" cy="186375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2" y="2687537"/>
            <a:ext cx="2421629" cy="18162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r="17297" b="53035"/>
          <a:stretch/>
        </p:blipFill>
        <p:spPr>
          <a:xfrm>
            <a:off x="6910563" y="2601335"/>
            <a:ext cx="2789147" cy="1902425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0" r="38490"/>
          <a:stretch/>
        </p:blipFill>
        <p:spPr>
          <a:xfrm>
            <a:off x="8718744" y="4490734"/>
            <a:ext cx="3169197" cy="18637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88361" y="2687537"/>
            <a:ext cx="2920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Platicas, conferencias, talleres de reflexión a mujeres, niñas y niños, adolescentes.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9"/>
          <a:stretch/>
        </p:blipFill>
        <p:spPr>
          <a:xfrm>
            <a:off x="6773223" y="5114127"/>
            <a:ext cx="2548414" cy="1580148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9632972" y="2663557"/>
            <a:ext cx="2317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Ruta de la usuaria, lúdica, firma de convenios con instituciones públicas y privadas. </a:t>
            </a:r>
          </a:p>
        </p:txBody>
      </p:sp>
    </p:spTree>
    <p:extLst>
      <p:ext uri="{BB962C8B-B14F-4D97-AF65-F5344CB8AC3E}">
        <p14:creationId xmlns:p14="http://schemas.microsoft.com/office/powerpoint/2010/main" val="3351635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2D337C1E-E539-B742-FFA3-65E0C8DC158B}"/>
              </a:ext>
            </a:extLst>
          </p:cNvPr>
          <p:cNvGrpSpPr/>
          <p:nvPr/>
        </p:nvGrpSpPr>
        <p:grpSpPr>
          <a:xfrm>
            <a:off x="974301" y="124034"/>
            <a:ext cx="11056698" cy="718322"/>
            <a:chOff x="1013091" y="1715767"/>
            <a:chExt cx="11056698" cy="718322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05BD6A69-93B4-894F-C175-22C4CD0A05D8}"/>
                </a:ext>
              </a:extLst>
            </p:cNvPr>
            <p:cNvGrpSpPr/>
            <p:nvPr/>
          </p:nvGrpSpPr>
          <p:grpSpPr>
            <a:xfrm>
              <a:off x="5558155" y="1715767"/>
              <a:ext cx="6511634" cy="718322"/>
              <a:chOff x="5558155" y="1715767"/>
              <a:chExt cx="6511634" cy="718322"/>
            </a:xfrm>
          </p:grpSpPr>
          <p:pic>
            <p:nvPicPr>
              <p:cNvPr id="14" name="Imagen 6">
                <a:extLst>
                  <a:ext uri="{FF2B5EF4-FFF2-40B4-BE49-F238E27FC236}">
                    <a16:creationId xmlns:a16="http://schemas.microsoft.com/office/drawing/2014/main" id="{68C609EC-3FBA-EFE0-705B-E8651F203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8155" y="1807515"/>
                <a:ext cx="1391198" cy="534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FE08AACD-2F22-BE02-1383-F98C616451EB}"/>
                  </a:ext>
                </a:extLst>
              </p:cNvPr>
              <p:cNvSpPr/>
              <p:nvPr/>
            </p:nvSpPr>
            <p:spPr>
              <a:xfrm>
                <a:off x="7070061" y="1807515"/>
                <a:ext cx="1532663" cy="534829"/>
              </a:xfrm>
              <a:custGeom>
                <a:avLst/>
                <a:gdLst/>
                <a:ahLst/>
                <a:cxnLst/>
                <a:rect l="l" t="t" r="r" b="b"/>
                <a:pathLst>
                  <a:path w="3192025" h="1033921">
                    <a:moveTo>
                      <a:pt x="0" y="0"/>
                    </a:moveTo>
                    <a:lnTo>
                      <a:pt x="3192026" y="0"/>
                    </a:lnTo>
                    <a:lnTo>
                      <a:pt x="3192026" y="1033921"/>
                    </a:lnTo>
                    <a:lnTo>
                      <a:pt x="0" y="10339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pic>
            <p:nvPicPr>
              <p:cNvPr id="16" name="Imagen 15" descr="Fisca... - Fiscalía General del Estado de Coahuila de Zaragoza">
                <a:extLst>
                  <a:ext uri="{FF2B5EF4-FFF2-40B4-BE49-F238E27FC236}">
                    <a16:creationId xmlns:a16="http://schemas.microsoft.com/office/drawing/2014/main" id="{F05CB6D8-E5AB-5B94-910B-2DA9E83BE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3432" y="1715767"/>
                <a:ext cx="636995" cy="71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Imagen 16" descr="Instituto Electoral de Coahuila - Padrón de proveedores">
                <a:extLst>
                  <a:ext uri="{FF2B5EF4-FFF2-40B4-BE49-F238E27FC236}">
                    <a16:creationId xmlns:a16="http://schemas.microsoft.com/office/drawing/2014/main" id="{97C28136-4881-325E-901B-CBF4644FB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2193" y="1760603"/>
                <a:ext cx="1579880" cy="628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n 17" descr="Revista e-JustiTEV">
                <a:extLst>
                  <a:ext uri="{FF2B5EF4-FFF2-40B4-BE49-F238E27FC236}">
                    <a16:creationId xmlns:a16="http://schemas.microsoft.com/office/drawing/2014/main" id="{1C32A44A-F931-8EC5-2FB2-9F476FB61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59365" y="1760603"/>
                <a:ext cx="810424" cy="6286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Imagen 12" descr="No hay ninguna descripción de la foto disponible.">
              <a:extLst>
                <a:ext uri="{FF2B5EF4-FFF2-40B4-BE49-F238E27FC236}">
                  <a16:creationId xmlns:a16="http://schemas.microsoft.com/office/drawing/2014/main" id="{C6B95D96-86E2-4905-78D7-D147CD580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1" r="7896" b="24424"/>
            <a:stretch/>
          </p:blipFill>
          <p:spPr bwMode="auto">
            <a:xfrm>
              <a:off x="1013091" y="1786389"/>
              <a:ext cx="1504315" cy="647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9" name="Picture 2" descr="Fondo Morado Con Burbujas Transparentes Para Ppt, Púrpura, Burbujas  Púrpuras, Resumen Imagen de Fondo Para Descarga Gratuita - Pngtreee">
            <a:extLst>
              <a:ext uri="{FF2B5EF4-FFF2-40B4-BE49-F238E27FC236}">
                <a16:creationId xmlns:a16="http://schemas.microsoft.com/office/drawing/2014/main" id="{387C395F-B1EF-7541-4E0C-B3A6012AC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3"/>
          <a:stretch/>
        </p:blipFill>
        <p:spPr bwMode="auto">
          <a:xfrm rot="5400000">
            <a:off x="-2999654" y="3011681"/>
            <a:ext cx="6858002" cy="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DC07581-BD3D-8900-1DAE-91AA8BD96CC3}"/>
              </a:ext>
            </a:extLst>
          </p:cNvPr>
          <p:cNvSpPr txBox="1"/>
          <p:nvPr/>
        </p:nvSpPr>
        <p:spPr>
          <a:xfrm>
            <a:off x="7507665" y="1362971"/>
            <a:ext cx="3818371" cy="861774"/>
          </a:xfrm>
          <a:prstGeom prst="rect">
            <a:avLst/>
          </a:prstGeom>
          <a:solidFill>
            <a:srgbClr val="7130A2"/>
          </a:solidFill>
        </p:spPr>
        <p:txBody>
          <a:bodyPr wrap="square">
            <a:spAutoFit/>
          </a:bodyPr>
          <a:lstStyle/>
          <a:p>
            <a:pPr algn="ctr"/>
            <a:r>
              <a:rPr lang="es-ES" sz="5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Erradicación</a:t>
            </a:r>
            <a:endParaRPr lang="es-MX" sz="50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D2D2036-17B9-FA00-82B2-2039161CFC57}"/>
              </a:ext>
            </a:extLst>
          </p:cNvPr>
          <p:cNvSpPr txBox="1"/>
          <p:nvPr/>
        </p:nvSpPr>
        <p:spPr>
          <a:xfrm>
            <a:off x="2478616" y="1362971"/>
            <a:ext cx="2995955" cy="861774"/>
          </a:xfrm>
          <a:prstGeom prst="rect">
            <a:avLst/>
          </a:prstGeom>
          <a:solidFill>
            <a:srgbClr val="7130A2"/>
          </a:solidFill>
        </p:spPr>
        <p:txBody>
          <a:bodyPr wrap="square">
            <a:spAutoFit/>
          </a:bodyPr>
          <a:lstStyle/>
          <a:p>
            <a:pPr algn="ctr"/>
            <a:r>
              <a:rPr lang="es-ES" sz="5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Sanción</a:t>
            </a:r>
            <a:endParaRPr lang="es-MX" sz="50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6" y="4251254"/>
            <a:ext cx="3058619" cy="206538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F20F0FA-5E76-C04D-6412-7D0DF1F851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t="25473"/>
          <a:stretch/>
        </p:blipFill>
        <p:spPr>
          <a:xfrm>
            <a:off x="8522916" y="2373170"/>
            <a:ext cx="2803120" cy="182649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62" y="2373170"/>
            <a:ext cx="2594809" cy="1952279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8"/>
          <a:stretch/>
        </p:blipFill>
        <p:spPr>
          <a:xfrm>
            <a:off x="1752772" y="4364360"/>
            <a:ext cx="3427116" cy="1952279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5719796" y="2499335"/>
            <a:ext cx="2803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Capacitaciones a personal, Talleres empoderamiento, MMC, programas Federales, Estatales y Municipales.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76EDE1-F25F-E438-EC0B-2D23780FC81F}"/>
              </a:ext>
            </a:extLst>
          </p:cNvPr>
          <p:cNvSpPr txBox="1"/>
          <p:nvPr/>
        </p:nvSpPr>
        <p:spPr>
          <a:xfrm>
            <a:off x="570670" y="2389340"/>
            <a:ext cx="2364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MP, colaboraciones interinstitucionales, poder judicial. </a:t>
            </a:r>
          </a:p>
        </p:txBody>
      </p:sp>
    </p:spTree>
    <p:extLst>
      <p:ext uri="{BB962C8B-B14F-4D97-AF65-F5344CB8AC3E}">
        <p14:creationId xmlns:p14="http://schemas.microsoft.com/office/powerpoint/2010/main" val="2827506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</TotalTime>
  <Words>543</Words>
  <Application>Microsoft Office PowerPoint</Application>
  <PresentationFormat>Panorámica</PresentationFormat>
  <Paragraphs>40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Arial Rounded MT Bold</vt:lpstr>
      <vt:lpstr>Bahnschrift Light SemiCondensed</vt:lpstr>
      <vt:lpstr>Berlin Sans FB Demi</vt:lpstr>
      <vt:lpstr>Calibri</vt:lpstr>
      <vt:lpstr>Calibri Light</vt:lpstr>
      <vt:lpstr>Tema de Office</vt:lpstr>
      <vt:lpstr>VIOLENCIA POLÍTICA CONTRA LAS MUJERES EN RAZÓN DE GÉNERO</vt:lpstr>
      <vt:lpstr>Presentación de PowerPoint</vt:lpstr>
      <vt:lpstr>SECRETARÍA DE LAS MUJERES </vt:lpstr>
      <vt:lpstr>SECRETARÍA DE LAS MUJERES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VIOLENCIA POLÍTICA</dc:title>
  <dc:creator>Karen Delabra</dc:creator>
  <cp:lastModifiedBy>Lorena Torres</cp:lastModifiedBy>
  <cp:revision>80</cp:revision>
  <dcterms:created xsi:type="dcterms:W3CDTF">2020-08-12T17:06:22Z</dcterms:created>
  <dcterms:modified xsi:type="dcterms:W3CDTF">2024-04-30T22:49:27Z</dcterms:modified>
</cp:coreProperties>
</file>